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theme/theme2.xml" ContentType="application/vnd.openxmlformats-officedocument.theme+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notesSlides/notesSlide9.xml" ContentType="application/vnd.openxmlformats-officedocument.presentationml.notesSlide+xml"/>
  <Override PartName="/ppt/ink/ink5.xml" ContentType="application/inkml+xml"/>
  <Override PartName="/ppt/ink/ink6.xml" ContentType="application/inkml+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ink/ink7.xml" ContentType="application/inkml+xml"/>
  <Override PartName="/ppt/ink/ink8.xml" ContentType="application/inkml+xml"/>
  <Override PartName="/ppt/ink/ink9.xml" ContentType="application/inkml+xml"/>
  <Override PartName="/ppt/ink/ink10.xml" ContentType="application/inkml+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 id="2147483756" r:id="rId2"/>
    <p:sldMasterId id="2147483816" r:id="rId3"/>
  </p:sldMasterIdLst>
  <p:notesMasterIdLst>
    <p:notesMasterId r:id="rId20"/>
  </p:notesMasterIdLst>
  <p:sldIdLst>
    <p:sldId id="2134804997" r:id="rId4"/>
    <p:sldId id="2134804998" r:id="rId5"/>
    <p:sldId id="2134804999" r:id="rId6"/>
    <p:sldId id="2134805000" r:id="rId7"/>
    <p:sldId id="2134805001" r:id="rId8"/>
    <p:sldId id="2134805002" r:id="rId9"/>
    <p:sldId id="2134805003" r:id="rId10"/>
    <p:sldId id="2134805004" r:id="rId11"/>
    <p:sldId id="2134805006" r:id="rId12"/>
    <p:sldId id="2134805007" r:id="rId13"/>
    <p:sldId id="2134805008" r:id="rId14"/>
    <p:sldId id="2134805010" r:id="rId15"/>
    <p:sldId id="2134805012" r:id="rId16"/>
    <p:sldId id="2134805013" r:id="rId17"/>
    <p:sldId id="2134805014" r:id="rId18"/>
    <p:sldId id="2134805015" r:id="rId19"/>
  </p:sldIdLst>
  <p:sldSz cx="12252325" cy="599916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0E6FF"/>
    <a:srgbClr val="0076CF"/>
    <a:srgbClr val="006ABB"/>
    <a:srgbClr val="0078D4"/>
    <a:srgbClr val="1B1B1B"/>
    <a:srgbClr val="272727"/>
    <a:srgbClr val="FEC000"/>
    <a:srgbClr val="FF0000"/>
    <a:srgbClr val="1A202C"/>
    <a:srgbClr val="34344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4B88AF0-35A9-454A-AA37-6DF90B927011}" v="10" dt="2020-08-03T14:26:15.50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852" autoAdjust="0"/>
    <p:restoredTop sz="96242" autoAdjust="0"/>
  </p:normalViewPr>
  <p:slideViewPr>
    <p:cSldViewPr snapToGrid="0">
      <p:cViewPr varScale="1">
        <p:scale>
          <a:sx n="79" d="100"/>
          <a:sy n="79" d="100"/>
        </p:scale>
        <p:origin x="54" y="9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microsoft.com/office/2015/10/relationships/revisionInfo" Target="revisionInfo.xml"/><Relationship Id="rId3" Type="http://schemas.openxmlformats.org/officeDocument/2006/relationships/slideMaster" Target="slideMasters/slideMaster3.xml"/><Relationship Id="rId21" Type="http://schemas.openxmlformats.org/officeDocument/2006/relationships/presProps" Target="pres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microsoft.com/office/2016/11/relationships/changesInfo" Target="changesInfos/changesInfo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theme" Target="theme/theme1.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aki Rahman" userId="d4bdf0c7-0911-427b-8b90-e4f6cb567d51" providerId="ADAL" clId="{44B88AF0-35A9-454A-AA37-6DF90B927011}"/>
    <pc:docChg chg="undo redo custSel addSld delSld modSld sldOrd addSection delSection modSection">
      <pc:chgData name="Raki Rahman" userId="d4bdf0c7-0911-427b-8b90-e4f6cb567d51" providerId="ADAL" clId="{44B88AF0-35A9-454A-AA37-6DF90B927011}" dt="2020-08-03T15:53:39.378" v="1835" actId="1076"/>
      <pc:docMkLst>
        <pc:docMk/>
      </pc:docMkLst>
      <pc:sldChg chg="addSp delSp modSp new">
        <pc:chgData name="Raki Rahman" userId="d4bdf0c7-0911-427b-8b90-e4f6cb567d51" providerId="ADAL" clId="{44B88AF0-35A9-454A-AA37-6DF90B927011}" dt="2020-08-03T14:58:06.200" v="754" actId="1076"/>
        <pc:sldMkLst>
          <pc:docMk/>
          <pc:sldMk cId="3579662173" sldId="256"/>
        </pc:sldMkLst>
        <pc:spChg chg="del">
          <ac:chgData name="Raki Rahman" userId="d4bdf0c7-0911-427b-8b90-e4f6cb567d51" providerId="ADAL" clId="{44B88AF0-35A9-454A-AA37-6DF90B927011}" dt="2020-08-03T14:19:10.061" v="1" actId="478"/>
          <ac:spMkLst>
            <pc:docMk/>
            <pc:sldMk cId="3579662173" sldId="256"/>
            <ac:spMk id="2" creationId="{ECC6FD62-274F-40CB-AFAA-4D0D2A858964}"/>
          </ac:spMkLst>
        </pc:spChg>
        <pc:spChg chg="del">
          <ac:chgData name="Raki Rahman" userId="d4bdf0c7-0911-427b-8b90-e4f6cb567d51" providerId="ADAL" clId="{44B88AF0-35A9-454A-AA37-6DF90B927011}" dt="2020-08-03T14:19:10.061" v="1" actId="478"/>
          <ac:spMkLst>
            <pc:docMk/>
            <pc:sldMk cId="3579662173" sldId="256"/>
            <ac:spMk id="3" creationId="{8DF4D429-F094-4783-88EC-AF64918E6791}"/>
          </ac:spMkLst>
        </pc:spChg>
        <pc:spChg chg="add mod">
          <ac:chgData name="Raki Rahman" userId="d4bdf0c7-0911-427b-8b90-e4f6cb567d51" providerId="ADAL" clId="{44B88AF0-35A9-454A-AA37-6DF90B927011}" dt="2020-08-03T14:50:58.576" v="467" actId="164"/>
          <ac:spMkLst>
            <pc:docMk/>
            <pc:sldMk cId="3579662173" sldId="256"/>
            <ac:spMk id="7" creationId="{673A6E0B-AD25-434F-912A-9CD70458C0F2}"/>
          </ac:spMkLst>
        </pc:spChg>
        <pc:spChg chg="add del mod">
          <ac:chgData name="Raki Rahman" userId="d4bdf0c7-0911-427b-8b90-e4f6cb567d51" providerId="ADAL" clId="{44B88AF0-35A9-454A-AA37-6DF90B927011}" dt="2020-08-03T14:29:45.052" v="124" actId="478"/>
          <ac:spMkLst>
            <pc:docMk/>
            <pc:sldMk cId="3579662173" sldId="256"/>
            <ac:spMk id="10" creationId="{95556505-D24F-447F-9429-D228D2F7D64B}"/>
          </ac:spMkLst>
        </pc:spChg>
        <pc:spChg chg="add mod">
          <ac:chgData name="Raki Rahman" userId="d4bdf0c7-0911-427b-8b90-e4f6cb567d51" providerId="ADAL" clId="{44B88AF0-35A9-454A-AA37-6DF90B927011}" dt="2020-08-03T14:57:52.757" v="748" actId="1076"/>
          <ac:spMkLst>
            <pc:docMk/>
            <pc:sldMk cId="3579662173" sldId="256"/>
            <ac:spMk id="12" creationId="{59DCDC78-F998-432C-A8E6-8EE285090E47}"/>
          </ac:spMkLst>
        </pc:spChg>
        <pc:spChg chg="add del mod">
          <ac:chgData name="Raki Rahman" userId="d4bdf0c7-0911-427b-8b90-e4f6cb567d51" providerId="ADAL" clId="{44B88AF0-35A9-454A-AA37-6DF90B927011}" dt="2020-08-03T14:58:06.200" v="754" actId="1076"/>
          <ac:spMkLst>
            <pc:docMk/>
            <pc:sldMk cId="3579662173" sldId="256"/>
            <ac:spMk id="13" creationId="{38BB071F-2A52-4E13-93DC-DB068A59DAC5}"/>
          </ac:spMkLst>
        </pc:spChg>
        <pc:spChg chg="add del mod">
          <ac:chgData name="Raki Rahman" userId="d4bdf0c7-0911-427b-8b90-e4f6cb567d51" providerId="ADAL" clId="{44B88AF0-35A9-454A-AA37-6DF90B927011}" dt="2020-08-03T14:52:22.468" v="501" actId="478"/>
          <ac:spMkLst>
            <pc:docMk/>
            <pc:sldMk cId="3579662173" sldId="256"/>
            <ac:spMk id="14" creationId="{4CA7EFA7-C66E-4F36-8E83-1CD43C25FF98}"/>
          </ac:spMkLst>
        </pc:spChg>
        <pc:spChg chg="add mod ord">
          <ac:chgData name="Raki Rahman" userId="d4bdf0c7-0911-427b-8b90-e4f6cb567d51" providerId="ADAL" clId="{44B88AF0-35A9-454A-AA37-6DF90B927011}" dt="2020-08-03T14:50:58.576" v="467" actId="164"/>
          <ac:spMkLst>
            <pc:docMk/>
            <pc:sldMk cId="3579662173" sldId="256"/>
            <ac:spMk id="16" creationId="{FCBE1010-EA4B-4EB3-9846-A274BF30CD45}"/>
          </ac:spMkLst>
        </pc:spChg>
        <pc:spChg chg="add mod">
          <ac:chgData name="Raki Rahman" userId="d4bdf0c7-0911-427b-8b90-e4f6cb567d51" providerId="ADAL" clId="{44B88AF0-35A9-454A-AA37-6DF90B927011}" dt="2020-08-03T14:50:26.962" v="464" actId="571"/>
          <ac:spMkLst>
            <pc:docMk/>
            <pc:sldMk cId="3579662173" sldId="256"/>
            <ac:spMk id="18" creationId="{DC732B70-441D-4823-99B9-1995231F3B48}"/>
          </ac:spMkLst>
        </pc:spChg>
        <pc:spChg chg="add mod">
          <ac:chgData name="Raki Rahman" userId="d4bdf0c7-0911-427b-8b90-e4f6cb567d51" providerId="ADAL" clId="{44B88AF0-35A9-454A-AA37-6DF90B927011}" dt="2020-08-03T14:50:26.962" v="464" actId="571"/>
          <ac:spMkLst>
            <pc:docMk/>
            <pc:sldMk cId="3579662173" sldId="256"/>
            <ac:spMk id="20" creationId="{23222994-0B22-4A6A-8988-30F6EDDCFE92}"/>
          </ac:spMkLst>
        </pc:spChg>
        <pc:spChg chg="add mod ord">
          <ac:chgData name="Raki Rahman" userId="d4bdf0c7-0911-427b-8b90-e4f6cb567d51" providerId="ADAL" clId="{44B88AF0-35A9-454A-AA37-6DF90B927011}" dt="2020-08-03T14:56:39.258" v="564" actId="164"/>
          <ac:spMkLst>
            <pc:docMk/>
            <pc:sldMk cId="3579662173" sldId="256"/>
            <ac:spMk id="21" creationId="{D5522876-5551-4929-9B96-1FD91C0C124A}"/>
          </ac:spMkLst>
        </pc:spChg>
        <pc:spChg chg="add del">
          <ac:chgData name="Raki Rahman" userId="d4bdf0c7-0911-427b-8b90-e4f6cb567d51" providerId="ADAL" clId="{44B88AF0-35A9-454A-AA37-6DF90B927011}" dt="2020-08-03T14:51:54.118" v="480"/>
          <ac:spMkLst>
            <pc:docMk/>
            <pc:sldMk cId="3579662173" sldId="256"/>
            <ac:spMk id="22" creationId="{1ADF1228-A7FD-4191-8D80-5597C622A21D}"/>
          </ac:spMkLst>
        </pc:spChg>
        <pc:spChg chg="add mod">
          <ac:chgData name="Raki Rahman" userId="d4bdf0c7-0911-427b-8b90-e4f6cb567d51" providerId="ADAL" clId="{44B88AF0-35A9-454A-AA37-6DF90B927011}" dt="2020-08-03T14:56:39.258" v="564" actId="164"/>
          <ac:spMkLst>
            <pc:docMk/>
            <pc:sldMk cId="3579662173" sldId="256"/>
            <ac:spMk id="26" creationId="{24AF86B5-CE39-451E-A8C9-E051C69E03F5}"/>
          </ac:spMkLst>
        </pc:spChg>
        <pc:grpChg chg="add mod">
          <ac:chgData name="Raki Rahman" userId="d4bdf0c7-0911-427b-8b90-e4f6cb567d51" providerId="ADAL" clId="{44B88AF0-35A9-454A-AA37-6DF90B927011}" dt="2020-08-03T14:56:54.553" v="592" actId="1076"/>
          <ac:grpSpMkLst>
            <pc:docMk/>
            <pc:sldMk cId="3579662173" sldId="256"/>
            <ac:grpSpMk id="15" creationId="{9AC0B702-37E9-48F2-A944-BA126549D931}"/>
          </ac:grpSpMkLst>
        </pc:grpChg>
        <pc:grpChg chg="add del mod">
          <ac:chgData name="Raki Rahman" userId="d4bdf0c7-0911-427b-8b90-e4f6cb567d51" providerId="ADAL" clId="{44B88AF0-35A9-454A-AA37-6DF90B927011}" dt="2020-08-03T14:53:34.050" v="517"/>
          <ac:grpSpMkLst>
            <pc:docMk/>
            <pc:sldMk cId="3579662173" sldId="256"/>
            <ac:grpSpMk id="23" creationId="{0188140C-5217-4EDB-93F2-328F57A0A264}"/>
          </ac:grpSpMkLst>
        </pc:grpChg>
        <pc:grpChg chg="add mod">
          <ac:chgData name="Raki Rahman" userId="d4bdf0c7-0911-427b-8b90-e4f6cb567d51" providerId="ADAL" clId="{44B88AF0-35A9-454A-AA37-6DF90B927011}" dt="2020-08-03T14:57:44.108" v="746" actId="1035"/>
          <ac:grpSpMkLst>
            <pc:docMk/>
            <pc:sldMk cId="3579662173" sldId="256"/>
            <ac:grpSpMk id="27" creationId="{7219C61D-3342-41EE-A675-40C14410F7D9}"/>
          </ac:grpSpMkLst>
        </pc:grpChg>
        <pc:picChg chg="add del mod">
          <ac:chgData name="Raki Rahman" userId="d4bdf0c7-0911-427b-8b90-e4f6cb567d51" providerId="ADAL" clId="{44B88AF0-35A9-454A-AA37-6DF90B927011}" dt="2020-08-03T14:25:02.021" v="19" actId="478"/>
          <ac:picMkLst>
            <pc:docMk/>
            <pc:sldMk cId="3579662173" sldId="256"/>
            <ac:picMk id="5" creationId="{E6381E54-63C1-4B9E-8679-38959E691C61}"/>
          </ac:picMkLst>
        </pc:picChg>
        <pc:picChg chg="add mod">
          <ac:chgData name="Raki Rahman" userId="d4bdf0c7-0911-427b-8b90-e4f6cb567d51" providerId="ADAL" clId="{44B88AF0-35A9-454A-AA37-6DF90B927011}" dt="2020-08-03T14:58:01.452" v="753" actId="1076"/>
          <ac:picMkLst>
            <pc:docMk/>
            <pc:sldMk cId="3579662173" sldId="256"/>
            <ac:picMk id="8" creationId="{AA6E80AB-5069-4933-834E-C198CF574450}"/>
          </ac:picMkLst>
        </pc:picChg>
        <pc:picChg chg="add del">
          <ac:chgData name="Raki Rahman" userId="d4bdf0c7-0911-427b-8b90-e4f6cb567d51" providerId="ADAL" clId="{44B88AF0-35A9-454A-AA37-6DF90B927011}" dt="2020-08-03T14:33:10.100" v="224" actId="478"/>
          <ac:picMkLst>
            <pc:docMk/>
            <pc:sldMk cId="3579662173" sldId="256"/>
            <ac:picMk id="9" creationId="{6F5859A1-4A03-42A0-8E34-DAE89F6084BE}"/>
          </ac:picMkLst>
        </pc:picChg>
        <pc:picChg chg="add del">
          <ac:chgData name="Raki Rahman" userId="d4bdf0c7-0911-427b-8b90-e4f6cb567d51" providerId="ADAL" clId="{44B88AF0-35A9-454A-AA37-6DF90B927011}" dt="2020-08-03T14:30:06.273" v="128" actId="478"/>
          <ac:picMkLst>
            <pc:docMk/>
            <pc:sldMk cId="3579662173" sldId="256"/>
            <ac:picMk id="11" creationId="{48AFF16E-826B-4BB6-9892-739F597FAC7C}"/>
          </ac:picMkLst>
        </pc:picChg>
        <pc:picChg chg="add mod">
          <ac:chgData name="Raki Rahman" userId="d4bdf0c7-0911-427b-8b90-e4f6cb567d51" providerId="ADAL" clId="{44B88AF0-35A9-454A-AA37-6DF90B927011}" dt="2020-08-03T14:50:26.962" v="464" actId="571"/>
          <ac:picMkLst>
            <pc:docMk/>
            <pc:sldMk cId="3579662173" sldId="256"/>
            <ac:picMk id="17" creationId="{97F698E2-9D2F-48FD-98EA-9659929F910A}"/>
          </ac:picMkLst>
        </pc:picChg>
        <pc:picChg chg="add mod">
          <ac:chgData name="Raki Rahman" userId="d4bdf0c7-0911-427b-8b90-e4f6cb567d51" providerId="ADAL" clId="{44B88AF0-35A9-454A-AA37-6DF90B927011}" dt="2020-08-03T14:50:26.962" v="464" actId="571"/>
          <ac:picMkLst>
            <pc:docMk/>
            <pc:sldMk cId="3579662173" sldId="256"/>
            <ac:picMk id="19" creationId="{5570F6F2-EADC-403B-8FDE-E5D717A45AB4}"/>
          </ac:picMkLst>
        </pc:picChg>
        <pc:picChg chg="add mod">
          <ac:chgData name="Raki Rahman" userId="d4bdf0c7-0911-427b-8b90-e4f6cb567d51" providerId="ADAL" clId="{44B88AF0-35A9-454A-AA37-6DF90B927011}" dt="2020-08-03T14:50:38.456" v="466" actId="167"/>
          <ac:picMkLst>
            <pc:docMk/>
            <pc:sldMk cId="3579662173" sldId="256"/>
            <ac:picMk id="1026" creationId="{EAB2B1DC-76E3-45E1-AB76-BA643D73AB24}"/>
          </ac:picMkLst>
        </pc:picChg>
      </pc:sldChg>
      <pc:sldChg chg="addSp delSp modSp new">
        <pc:chgData name="Raki Rahman" userId="d4bdf0c7-0911-427b-8b90-e4f6cb567d51" providerId="ADAL" clId="{44B88AF0-35A9-454A-AA37-6DF90B927011}" dt="2020-08-03T15:53:39.378" v="1835" actId="1076"/>
        <pc:sldMkLst>
          <pc:docMk/>
          <pc:sldMk cId="952242302" sldId="257"/>
        </pc:sldMkLst>
        <pc:spChg chg="del">
          <ac:chgData name="Raki Rahman" userId="d4bdf0c7-0911-427b-8b90-e4f6cb567d51" providerId="ADAL" clId="{44B88AF0-35A9-454A-AA37-6DF90B927011}" dt="2020-08-03T14:24:01.114" v="12" actId="478"/>
          <ac:spMkLst>
            <pc:docMk/>
            <pc:sldMk cId="952242302" sldId="257"/>
            <ac:spMk id="2" creationId="{3BDD2266-A37B-4C7D-9CC6-906DF83DD12A}"/>
          </ac:spMkLst>
        </pc:spChg>
        <pc:spChg chg="del">
          <ac:chgData name="Raki Rahman" userId="d4bdf0c7-0911-427b-8b90-e4f6cb567d51" providerId="ADAL" clId="{44B88AF0-35A9-454A-AA37-6DF90B927011}" dt="2020-08-03T14:24:01.114" v="12" actId="478"/>
          <ac:spMkLst>
            <pc:docMk/>
            <pc:sldMk cId="952242302" sldId="257"/>
            <ac:spMk id="3" creationId="{0C73AE91-AB83-4A88-90BF-B58A06D6667E}"/>
          </ac:spMkLst>
        </pc:spChg>
        <pc:spChg chg="add del mod">
          <ac:chgData name="Raki Rahman" userId="d4bdf0c7-0911-427b-8b90-e4f6cb567d51" providerId="ADAL" clId="{44B88AF0-35A9-454A-AA37-6DF90B927011}" dt="2020-08-03T15:53:39.378" v="1835" actId="1076"/>
          <ac:spMkLst>
            <pc:docMk/>
            <pc:sldMk cId="952242302" sldId="257"/>
            <ac:spMk id="4" creationId="{AE4C71EC-C12A-4F6B-9874-D0E90BCEC91A}"/>
          </ac:spMkLst>
        </pc:spChg>
        <pc:spChg chg="add del">
          <ac:chgData name="Raki Rahman" userId="d4bdf0c7-0911-427b-8b90-e4f6cb567d51" providerId="ADAL" clId="{44B88AF0-35A9-454A-AA37-6DF90B927011}" dt="2020-08-03T15:45:39.528" v="1280" actId="478"/>
          <ac:spMkLst>
            <pc:docMk/>
            <pc:sldMk cId="952242302" sldId="257"/>
            <ac:spMk id="9" creationId="{25F6B19D-BD94-42BF-B1CE-5A4586EED095}"/>
          </ac:spMkLst>
        </pc:spChg>
        <pc:spChg chg="add mod ord">
          <ac:chgData name="Raki Rahman" userId="d4bdf0c7-0911-427b-8b90-e4f6cb567d51" providerId="ADAL" clId="{44B88AF0-35A9-454A-AA37-6DF90B927011}" dt="2020-08-03T15:45:56.234" v="1283" actId="167"/>
          <ac:spMkLst>
            <pc:docMk/>
            <pc:sldMk cId="952242302" sldId="257"/>
            <ac:spMk id="16" creationId="{C7C59688-2EE3-4B66-8F64-1B37C236BA95}"/>
          </ac:spMkLst>
        </pc:spChg>
        <pc:spChg chg="add mod">
          <ac:chgData name="Raki Rahman" userId="d4bdf0c7-0911-427b-8b90-e4f6cb567d51" providerId="ADAL" clId="{44B88AF0-35A9-454A-AA37-6DF90B927011}" dt="2020-08-03T15:46:26.272" v="1314" actId="1076"/>
          <ac:spMkLst>
            <pc:docMk/>
            <pc:sldMk cId="952242302" sldId="257"/>
            <ac:spMk id="17" creationId="{76408FEE-AB80-4E3B-A598-67765DE189EB}"/>
          </ac:spMkLst>
        </pc:spChg>
        <pc:spChg chg="add mod">
          <ac:chgData name="Raki Rahman" userId="d4bdf0c7-0911-427b-8b90-e4f6cb567d51" providerId="ADAL" clId="{44B88AF0-35A9-454A-AA37-6DF90B927011}" dt="2020-08-03T15:50:36.639" v="1580" actId="1076"/>
          <ac:spMkLst>
            <pc:docMk/>
            <pc:sldMk cId="952242302" sldId="257"/>
            <ac:spMk id="19" creationId="{439A4E4F-73B3-4651-B925-54DC53FD209B}"/>
          </ac:spMkLst>
        </pc:spChg>
        <pc:grpChg chg="add del mod ord">
          <ac:chgData name="Raki Rahman" userId="d4bdf0c7-0911-427b-8b90-e4f6cb567d51" providerId="ADAL" clId="{44B88AF0-35A9-454A-AA37-6DF90B927011}" dt="2020-08-03T15:50:12.587" v="1548" actId="478"/>
          <ac:grpSpMkLst>
            <pc:docMk/>
            <pc:sldMk cId="952242302" sldId="257"/>
            <ac:grpSpMk id="6" creationId="{2E6BF7FC-E051-4F00-BA2F-29A80A3C7B3D}"/>
          </ac:grpSpMkLst>
        </pc:grpChg>
        <pc:grpChg chg="add del">
          <ac:chgData name="Raki Rahman" userId="d4bdf0c7-0911-427b-8b90-e4f6cb567d51" providerId="ADAL" clId="{44B88AF0-35A9-454A-AA37-6DF90B927011}" dt="2020-08-03T15:45:39.528" v="1280" actId="478"/>
          <ac:grpSpMkLst>
            <pc:docMk/>
            <pc:sldMk cId="952242302" sldId="257"/>
            <ac:grpSpMk id="10" creationId="{F6024481-A332-4B77-9704-8D2B4F72C6B0}"/>
          </ac:grpSpMkLst>
        </pc:grpChg>
        <pc:grpChg chg="add del">
          <ac:chgData name="Raki Rahman" userId="d4bdf0c7-0911-427b-8b90-e4f6cb567d51" providerId="ADAL" clId="{44B88AF0-35A9-454A-AA37-6DF90B927011}" dt="2020-08-03T15:45:39.528" v="1280" actId="478"/>
          <ac:grpSpMkLst>
            <pc:docMk/>
            <pc:sldMk cId="952242302" sldId="257"/>
            <ac:grpSpMk id="13" creationId="{65E00BB2-DBE9-406F-8664-FD871BB1E3D1}"/>
          </ac:grpSpMkLst>
        </pc:grpChg>
        <pc:picChg chg="add del">
          <ac:chgData name="Raki Rahman" userId="d4bdf0c7-0911-427b-8b90-e4f6cb567d51" providerId="ADAL" clId="{44B88AF0-35A9-454A-AA37-6DF90B927011}" dt="2020-08-03T15:44:55.246" v="1271" actId="478"/>
          <ac:picMkLst>
            <pc:docMk/>
            <pc:sldMk cId="952242302" sldId="257"/>
            <ac:picMk id="5" creationId="{6C14FF3A-687C-4793-A359-E8498B152EC1}"/>
          </ac:picMkLst>
        </pc:picChg>
        <pc:picChg chg="add mod">
          <ac:chgData name="Raki Rahman" userId="d4bdf0c7-0911-427b-8b90-e4f6cb567d51" providerId="ADAL" clId="{44B88AF0-35A9-454A-AA37-6DF90B927011}" dt="2020-08-03T15:49:58.395" v="1540" actId="1076"/>
          <ac:picMkLst>
            <pc:docMk/>
            <pc:sldMk cId="952242302" sldId="257"/>
            <ac:picMk id="18" creationId="{5850DB1A-5906-42DF-979D-9BC4A3CC4A46}"/>
          </ac:picMkLst>
        </pc:picChg>
      </pc:sldChg>
      <pc:sldChg chg="modSp add del">
        <pc:chgData name="Raki Rahman" userId="d4bdf0c7-0911-427b-8b90-e4f6cb567d51" providerId="ADAL" clId="{44B88AF0-35A9-454A-AA37-6DF90B927011}" dt="2020-08-03T15:02:04.712" v="775" actId="47"/>
        <pc:sldMkLst>
          <pc:docMk/>
          <pc:sldMk cId="2488379857" sldId="258"/>
        </pc:sldMkLst>
        <pc:spChg chg="mod">
          <ac:chgData name="Raki Rahman" userId="d4bdf0c7-0911-427b-8b90-e4f6cb567d51" providerId="ADAL" clId="{44B88AF0-35A9-454A-AA37-6DF90B927011}" dt="2020-08-03T14:37:58.148" v="338" actId="20577"/>
          <ac:spMkLst>
            <pc:docMk/>
            <pc:sldMk cId="2488379857" sldId="258"/>
            <ac:spMk id="12" creationId="{59DCDC78-F998-432C-A8E6-8EE285090E47}"/>
          </ac:spMkLst>
        </pc:spChg>
      </pc:sldChg>
      <pc:sldChg chg="modSp add del">
        <pc:chgData name="Raki Rahman" userId="d4bdf0c7-0911-427b-8b90-e4f6cb567d51" providerId="ADAL" clId="{44B88AF0-35A9-454A-AA37-6DF90B927011}" dt="2020-08-03T15:02:19.085" v="777" actId="47"/>
        <pc:sldMkLst>
          <pc:docMk/>
          <pc:sldMk cId="2226538916" sldId="259"/>
        </pc:sldMkLst>
        <pc:spChg chg="mod">
          <ac:chgData name="Raki Rahman" userId="d4bdf0c7-0911-427b-8b90-e4f6cb567d51" providerId="ADAL" clId="{44B88AF0-35A9-454A-AA37-6DF90B927011}" dt="2020-08-03T14:38:03.700" v="341" actId="20577"/>
          <ac:spMkLst>
            <pc:docMk/>
            <pc:sldMk cId="2226538916" sldId="259"/>
            <ac:spMk id="12" creationId="{59DCDC78-F998-432C-A8E6-8EE285090E47}"/>
          </ac:spMkLst>
        </pc:spChg>
      </pc:sldChg>
      <pc:sldChg chg="modSp add del">
        <pc:chgData name="Raki Rahman" userId="d4bdf0c7-0911-427b-8b90-e4f6cb567d51" providerId="ADAL" clId="{44B88AF0-35A9-454A-AA37-6DF90B927011}" dt="2020-08-03T15:02:46.285" v="782" actId="47"/>
        <pc:sldMkLst>
          <pc:docMk/>
          <pc:sldMk cId="1859604800" sldId="260"/>
        </pc:sldMkLst>
        <pc:spChg chg="mod">
          <ac:chgData name="Raki Rahman" userId="d4bdf0c7-0911-427b-8b90-e4f6cb567d51" providerId="ADAL" clId="{44B88AF0-35A9-454A-AA37-6DF90B927011}" dt="2020-08-03T14:38:36.816" v="348" actId="14100"/>
          <ac:spMkLst>
            <pc:docMk/>
            <pc:sldMk cId="1859604800" sldId="260"/>
            <ac:spMk id="12" creationId="{59DCDC78-F998-432C-A8E6-8EE285090E47}"/>
          </ac:spMkLst>
        </pc:spChg>
      </pc:sldChg>
      <pc:sldChg chg="modSp add del">
        <pc:chgData name="Raki Rahman" userId="d4bdf0c7-0911-427b-8b90-e4f6cb567d51" providerId="ADAL" clId="{44B88AF0-35A9-454A-AA37-6DF90B927011}" dt="2020-08-03T15:03:00.094" v="784" actId="47"/>
        <pc:sldMkLst>
          <pc:docMk/>
          <pc:sldMk cId="1441039449" sldId="261"/>
        </pc:sldMkLst>
        <pc:spChg chg="mod">
          <ac:chgData name="Raki Rahman" userId="d4bdf0c7-0911-427b-8b90-e4f6cb567d51" providerId="ADAL" clId="{44B88AF0-35A9-454A-AA37-6DF90B927011}" dt="2020-08-03T14:38:52.008" v="352"/>
          <ac:spMkLst>
            <pc:docMk/>
            <pc:sldMk cId="1441039449" sldId="261"/>
            <ac:spMk id="12" creationId="{59DCDC78-F998-432C-A8E6-8EE285090E47}"/>
          </ac:spMkLst>
        </pc:spChg>
      </pc:sldChg>
      <pc:sldChg chg="modSp add del">
        <pc:chgData name="Raki Rahman" userId="d4bdf0c7-0911-427b-8b90-e4f6cb567d51" providerId="ADAL" clId="{44B88AF0-35A9-454A-AA37-6DF90B927011}" dt="2020-08-03T15:03:24.781" v="788" actId="47"/>
        <pc:sldMkLst>
          <pc:docMk/>
          <pc:sldMk cId="3910902635" sldId="262"/>
        </pc:sldMkLst>
        <pc:spChg chg="mod">
          <ac:chgData name="Raki Rahman" userId="d4bdf0c7-0911-427b-8b90-e4f6cb567d51" providerId="ADAL" clId="{44B88AF0-35A9-454A-AA37-6DF90B927011}" dt="2020-08-03T14:39:18.101" v="361" actId="20577"/>
          <ac:spMkLst>
            <pc:docMk/>
            <pc:sldMk cId="3910902635" sldId="262"/>
            <ac:spMk id="12" creationId="{59DCDC78-F998-432C-A8E6-8EE285090E47}"/>
          </ac:spMkLst>
        </pc:spChg>
      </pc:sldChg>
      <pc:sldChg chg="modSp add del">
        <pc:chgData name="Raki Rahman" userId="d4bdf0c7-0911-427b-8b90-e4f6cb567d51" providerId="ADAL" clId="{44B88AF0-35A9-454A-AA37-6DF90B927011}" dt="2020-08-03T15:03:24.781" v="788" actId="47"/>
        <pc:sldMkLst>
          <pc:docMk/>
          <pc:sldMk cId="1186868241" sldId="263"/>
        </pc:sldMkLst>
        <pc:spChg chg="mod">
          <ac:chgData name="Raki Rahman" userId="d4bdf0c7-0911-427b-8b90-e4f6cb567d51" providerId="ADAL" clId="{44B88AF0-35A9-454A-AA37-6DF90B927011}" dt="2020-08-03T14:40:04.196" v="369" actId="20577"/>
          <ac:spMkLst>
            <pc:docMk/>
            <pc:sldMk cId="1186868241" sldId="263"/>
            <ac:spMk id="12" creationId="{59DCDC78-F998-432C-A8E6-8EE285090E47}"/>
          </ac:spMkLst>
        </pc:spChg>
      </pc:sldChg>
      <pc:sldChg chg="addSp modSp add del">
        <pc:chgData name="Raki Rahman" userId="d4bdf0c7-0911-427b-8b90-e4f6cb567d51" providerId="ADAL" clId="{44B88AF0-35A9-454A-AA37-6DF90B927011}" dt="2020-08-03T15:36:58.455" v="1213" actId="47"/>
        <pc:sldMkLst>
          <pc:docMk/>
          <pc:sldMk cId="2695643711" sldId="264"/>
        </pc:sldMkLst>
        <pc:spChg chg="mod">
          <ac:chgData name="Raki Rahman" userId="d4bdf0c7-0911-427b-8b90-e4f6cb567d51" providerId="ADAL" clId="{44B88AF0-35A9-454A-AA37-6DF90B927011}" dt="2020-08-03T14:47:06.060" v="415" actId="207"/>
          <ac:spMkLst>
            <pc:docMk/>
            <pc:sldMk cId="2695643711" sldId="264"/>
            <ac:spMk id="7" creationId="{673A6E0B-AD25-434F-912A-9CD70458C0F2}"/>
          </ac:spMkLst>
        </pc:spChg>
        <pc:spChg chg="add mod">
          <ac:chgData name="Raki Rahman" userId="d4bdf0c7-0911-427b-8b90-e4f6cb567d51" providerId="ADAL" clId="{44B88AF0-35A9-454A-AA37-6DF90B927011}" dt="2020-08-03T14:46:35.094" v="410" actId="1038"/>
          <ac:spMkLst>
            <pc:docMk/>
            <pc:sldMk cId="2695643711" sldId="264"/>
            <ac:spMk id="9" creationId="{6980D815-4BF2-47EC-A322-D416ABCE5912}"/>
          </ac:spMkLst>
        </pc:spChg>
        <pc:picChg chg="add mod">
          <ac:chgData name="Raki Rahman" userId="d4bdf0c7-0911-427b-8b90-e4f6cb567d51" providerId="ADAL" clId="{44B88AF0-35A9-454A-AA37-6DF90B927011}" dt="2020-08-03T14:46:42.101" v="412" actId="1076"/>
          <ac:picMkLst>
            <pc:docMk/>
            <pc:sldMk cId="2695643711" sldId="264"/>
            <ac:picMk id="3" creationId="{7A412D2A-C4B1-4079-A23C-5E7D810F1145}"/>
          </ac:picMkLst>
        </pc:picChg>
      </pc:sldChg>
      <pc:sldChg chg="new del">
        <pc:chgData name="Raki Rahman" userId="d4bdf0c7-0911-427b-8b90-e4f6cb567d51" providerId="ADAL" clId="{44B88AF0-35A9-454A-AA37-6DF90B927011}" dt="2020-08-03T14:44:44.229" v="371" actId="680"/>
        <pc:sldMkLst>
          <pc:docMk/>
          <pc:sldMk cId="2749296283" sldId="264"/>
        </pc:sldMkLst>
      </pc:sldChg>
      <pc:sldChg chg="modSp add">
        <pc:chgData name="Raki Rahman" userId="d4bdf0c7-0911-427b-8b90-e4f6cb567d51" providerId="ADAL" clId="{44B88AF0-35A9-454A-AA37-6DF90B927011}" dt="2020-08-03T15:01:37.218" v="762" actId="20577"/>
        <pc:sldMkLst>
          <pc:docMk/>
          <pc:sldMk cId="1922307025" sldId="265"/>
        </pc:sldMkLst>
        <pc:spChg chg="mod">
          <ac:chgData name="Raki Rahman" userId="d4bdf0c7-0911-427b-8b90-e4f6cb567d51" providerId="ADAL" clId="{44B88AF0-35A9-454A-AA37-6DF90B927011}" dt="2020-08-03T15:01:33.845" v="761"/>
          <ac:spMkLst>
            <pc:docMk/>
            <pc:sldMk cId="1922307025" sldId="265"/>
            <ac:spMk id="12" creationId="{59DCDC78-F998-432C-A8E6-8EE285090E47}"/>
          </ac:spMkLst>
        </pc:spChg>
        <pc:spChg chg="mod">
          <ac:chgData name="Raki Rahman" userId="d4bdf0c7-0911-427b-8b90-e4f6cb567d51" providerId="ADAL" clId="{44B88AF0-35A9-454A-AA37-6DF90B927011}" dt="2020-08-03T15:01:37.218" v="762" actId="20577"/>
          <ac:spMkLst>
            <pc:docMk/>
            <pc:sldMk cId="1922307025" sldId="265"/>
            <ac:spMk id="26" creationId="{24AF86B5-CE39-451E-A8C9-E051C69E03F5}"/>
          </ac:spMkLst>
        </pc:spChg>
      </pc:sldChg>
      <pc:sldChg chg="modSp add">
        <pc:chgData name="Raki Rahman" userId="d4bdf0c7-0911-427b-8b90-e4f6cb567d51" providerId="ADAL" clId="{44B88AF0-35A9-454A-AA37-6DF90B927011}" dt="2020-08-03T15:02:14.131" v="776"/>
        <pc:sldMkLst>
          <pc:docMk/>
          <pc:sldMk cId="2904904860" sldId="266"/>
        </pc:sldMkLst>
        <pc:spChg chg="mod">
          <ac:chgData name="Raki Rahman" userId="d4bdf0c7-0911-427b-8b90-e4f6cb567d51" providerId="ADAL" clId="{44B88AF0-35A9-454A-AA37-6DF90B927011}" dt="2020-08-03T15:02:14.131" v="776"/>
          <ac:spMkLst>
            <pc:docMk/>
            <pc:sldMk cId="2904904860" sldId="266"/>
            <ac:spMk id="12" creationId="{59DCDC78-F998-432C-A8E6-8EE285090E47}"/>
          </ac:spMkLst>
        </pc:spChg>
        <pc:spChg chg="mod">
          <ac:chgData name="Raki Rahman" userId="d4bdf0c7-0911-427b-8b90-e4f6cb567d51" providerId="ADAL" clId="{44B88AF0-35A9-454A-AA37-6DF90B927011}" dt="2020-08-03T15:01:41.360" v="764" actId="20577"/>
          <ac:spMkLst>
            <pc:docMk/>
            <pc:sldMk cId="2904904860" sldId="266"/>
            <ac:spMk id="26" creationId="{24AF86B5-CE39-451E-A8C9-E051C69E03F5}"/>
          </ac:spMkLst>
        </pc:spChg>
      </pc:sldChg>
      <pc:sldChg chg="modSp add">
        <pc:chgData name="Raki Rahman" userId="d4bdf0c7-0911-427b-8b90-e4f6cb567d51" providerId="ADAL" clId="{44B88AF0-35A9-454A-AA37-6DF90B927011}" dt="2020-08-03T15:02:37.729" v="781" actId="404"/>
        <pc:sldMkLst>
          <pc:docMk/>
          <pc:sldMk cId="986217015" sldId="267"/>
        </pc:sldMkLst>
        <pc:spChg chg="mod">
          <ac:chgData name="Raki Rahman" userId="d4bdf0c7-0911-427b-8b90-e4f6cb567d51" providerId="ADAL" clId="{44B88AF0-35A9-454A-AA37-6DF90B927011}" dt="2020-08-03T15:02:37.729" v="781" actId="404"/>
          <ac:spMkLst>
            <pc:docMk/>
            <pc:sldMk cId="986217015" sldId="267"/>
            <ac:spMk id="12" creationId="{59DCDC78-F998-432C-A8E6-8EE285090E47}"/>
          </ac:spMkLst>
        </pc:spChg>
        <pc:spChg chg="mod">
          <ac:chgData name="Raki Rahman" userId="d4bdf0c7-0911-427b-8b90-e4f6cb567d51" providerId="ADAL" clId="{44B88AF0-35A9-454A-AA37-6DF90B927011}" dt="2020-08-03T15:01:46.024" v="768" actId="20577"/>
          <ac:spMkLst>
            <pc:docMk/>
            <pc:sldMk cId="986217015" sldId="267"/>
            <ac:spMk id="26" creationId="{24AF86B5-CE39-451E-A8C9-E051C69E03F5}"/>
          </ac:spMkLst>
        </pc:spChg>
      </pc:sldChg>
      <pc:sldChg chg="modSp add">
        <pc:chgData name="Raki Rahman" userId="d4bdf0c7-0911-427b-8b90-e4f6cb567d51" providerId="ADAL" clId="{44B88AF0-35A9-454A-AA37-6DF90B927011}" dt="2020-08-03T15:02:55.944" v="783"/>
        <pc:sldMkLst>
          <pc:docMk/>
          <pc:sldMk cId="61253878" sldId="268"/>
        </pc:sldMkLst>
        <pc:spChg chg="mod">
          <ac:chgData name="Raki Rahman" userId="d4bdf0c7-0911-427b-8b90-e4f6cb567d51" providerId="ADAL" clId="{44B88AF0-35A9-454A-AA37-6DF90B927011}" dt="2020-08-03T15:02:55.944" v="783"/>
          <ac:spMkLst>
            <pc:docMk/>
            <pc:sldMk cId="61253878" sldId="268"/>
            <ac:spMk id="12" creationId="{59DCDC78-F998-432C-A8E6-8EE285090E47}"/>
          </ac:spMkLst>
        </pc:spChg>
        <pc:spChg chg="mod">
          <ac:chgData name="Raki Rahman" userId="d4bdf0c7-0911-427b-8b90-e4f6cb567d51" providerId="ADAL" clId="{44B88AF0-35A9-454A-AA37-6DF90B927011}" dt="2020-08-03T15:01:50.343" v="770" actId="20577"/>
          <ac:spMkLst>
            <pc:docMk/>
            <pc:sldMk cId="61253878" sldId="268"/>
            <ac:spMk id="26" creationId="{24AF86B5-CE39-451E-A8C9-E051C69E03F5}"/>
          </ac:spMkLst>
        </pc:spChg>
      </pc:sldChg>
      <pc:sldChg chg="modSp add">
        <pc:chgData name="Raki Rahman" userId="d4bdf0c7-0911-427b-8b90-e4f6cb567d51" providerId="ADAL" clId="{44B88AF0-35A9-454A-AA37-6DF90B927011}" dt="2020-08-03T15:03:11.580" v="786" actId="404"/>
        <pc:sldMkLst>
          <pc:docMk/>
          <pc:sldMk cId="3474791755" sldId="269"/>
        </pc:sldMkLst>
        <pc:spChg chg="mod">
          <ac:chgData name="Raki Rahman" userId="d4bdf0c7-0911-427b-8b90-e4f6cb567d51" providerId="ADAL" clId="{44B88AF0-35A9-454A-AA37-6DF90B927011}" dt="2020-08-03T15:03:11.580" v="786" actId="404"/>
          <ac:spMkLst>
            <pc:docMk/>
            <pc:sldMk cId="3474791755" sldId="269"/>
            <ac:spMk id="12" creationId="{59DCDC78-F998-432C-A8E6-8EE285090E47}"/>
          </ac:spMkLst>
        </pc:spChg>
        <pc:spChg chg="mod">
          <ac:chgData name="Raki Rahman" userId="d4bdf0c7-0911-427b-8b90-e4f6cb567d51" providerId="ADAL" clId="{44B88AF0-35A9-454A-AA37-6DF90B927011}" dt="2020-08-03T15:01:55.348" v="772" actId="20577"/>
          <ac:spMkLst>
            <pc:docMk/>
            <pc:sldMk cId="3474791755" sldId="269"/>
            <ac:spMk id="26" creationId="{24AF86B5-CE39-451E-A8C9-E051C69E03F5}"/>
          </ac:spMkLst>
        </pc:spChg>
      </pc:sldChg>
      <pc:sldChg chg="modSp add">
        <pc:chgData name="Raki Rahman" userId="d4bdf0c7-0911-427b-8b90-e4f6cb567d51" providerId="ADAL" clId="{44B88AF0-35A9-454A-AA37-6DF90B927011}" dt="2020-08-03T15:03:22.202" v="787"/>
        <pc:sldMkLst>
          <pc:docMk/>
          <pc:sldMk cId="3441916432" sldId="270"/>
        </pc:sldMkLst>
        <pc:spChg chg="mod">
          <ac:chgData name="Raki Rahman" userId="d4bdf0c7-0911-427b-8b90-e4f6cb567d51" providerId="ADAL" clId="{44B88AF0-35A9-454A-AA37-6DF90B927011}" dt="2020-08-03T15:03:22.202" v="787"/>
          <ac:spMkLst>
            <pc:docMk/>
            <pc:sldMk cId="3441916432" sldId="270"/>
            <ac:spMk id="12" creationId="{59DCDC78-F998-432C-A8E6-8EE285090E47}"/>
          </ac:spMkLst>
        </pc:spChg>
        <pc:spChg chg="mod">
          <ac:chgData name="Raki Rahman" userId="d4bdf0c7-0911-427b-8b90-e4f6cb567d51" providerId="ADAL" clId="{44B88AF0-35A9-454A-AA37-6DF90B927011}" dt="2020-08-03T15:01:59.595" v="774" actId="20577"/>
          <ac:spMkLst>
            <pc:docMk/>
            <pc:sldMk cId="3441916432" sldId="270"/>
            <ac:spMk id="26" creationId="{24AF86B5-CE39-451E-A8C9-E051C69E03F5}"/>
          </ac:spMkLst>
        </pc:spChg>
      </pc:sldChg>
      <pc:sldChg chg="addSp delSp modSp add">
        <pc:chgData name="Raki Rahman" userId="d4bdf0c7-0911-427b-8b90-e4f6cb567d51" providerId="ADAL" clId="{44B88AF0-35A9-454A-AA37-6DF90B927011}" dt="2020-08-03T15:23:43.428" v="1078" actId="478"/>
        <pc:sldMkLst>
          <pc:docMk/>
          <pc:sldMk cId="2760315369" sldId="271"/>
        </pc:sldMkLst>
        <pc:spChg chg="mod">
          <ac:chgData name="Raki Rahman" userId="d4bdf0c7-0911-427b-8b90-e4f6cb567d51" providerId="ADAL" clId="{44B88AF0-35A9-454A-AA37-6DF90B927011}" dt="2020-08-03T15:16:09.111" v="956" actId="1035"/>
          <ac:spMkLst>
            <pc:docMk/>
            <pc:sldMk cId="2760315369" sldId="271"/>
            <ac:spMk id="12" creationId="{59DCDC78-F998-432C-A8E6-8EE285090E47}"/>
          </ac:spMkLst>
        </pc:spChg>
        <pc:spChg chg="mod">
          <ac:chgData name="Raki Rahman" userId="d4bdf0c7-0911-427b-8b90-e4f6cb567d51" providerId="ADAL" clId="{44B88AF0-35A9-454A-AA37-6DF90B927011}" dt="2020-08-03T15:13:45.999" v="810" actId="14100"/>
          <ac:spMkLst>
            <pc:docMk/>
            <pc:sldMk cId="2760315369" sldId="271"/>
            <ac:spMk id="13" creationId="{38BB071F-2A52-4E13-93DC-DB068A59DAC5}"/>
          </ac:spMkLst>
        </pc:spChg>
        <pc:spChg chg="add mod">
          <ac:chgData name="Raki Rahman" userId="d4bdf0c7-0911-427b-8b90-e4f6cb567d51" providerId="ADAL" clId="{44B88AF0-35A9-454A-AA37-6DF90B927011}" dt="2020-08-03T15:16:09.111" v="956" actId="1035"/>
          <ac:spMkLst>
            <pc:docMk/>
            <pc:sldMk cId="2760315369" sldId="271"/>
            <ac:spMk id="14" creationId="{000A99CB-F8B9-47FD-AAD3-DEA22C58E394}"/>
          </ac:spMkLst>
        </pc:spChg>
        <pc:spChg chg="del topLvl">
          <ac:chgData name="Raki Rahman" userId="d4bdf0c7-0911-427b-8b90-e4f6cb567d51" providerId="ADAL" clId="{44B88AF0-35A9-454A-AA37-6DF90B927011}" dt="2020-08-03T15:14:15.030" v="842" actId="478"/>
          <ac:spMkLst>
            <pc:docMk/>
            <pc:sldMk cId="2760315369" sldId="271"/>
            <ac:spMk id="21" creationId="{D5522876-5551-4929-9B96-1FD91C0C124A}"/>
          </ac:spMkLst>
        </pc:spChg>
        <pc:spChg chg="del topLvl">
          <ac:chgData name="Raki Rahman" userId="d4bdf0c7-0911-427b-8b90-e4f6cb567d51" providerId="ADAL" clId="{44B88AF0-35A9-454A-AA37-6DF90B927011}" dt="2020-08-03T15:14:13.506" v="841" actId="478"/>
          <ac:spMkLst>
            <pc:docMk/>
            <pc:sldMk cId="2760315369" sldId="271"/>
            <ac:spMk id="26" creationId="{24AF86B5-CE39-451E-A8C9-E051C69E03F5}"/>
          </ac:spMkLst>
        </pc:spChg>
        <pc:grpChg chg="mod ord">
          <ac:chgData name="Raki Rahman" userId="d4bdf0c7-0911-427b-8b90-e4f6cb567d51" providerId="ADAL" clId="{44B88AF0-35A9-454A-AA37-6DF90B927011}" dt="2020-08-03T15:20:44.833" v="1068" actId="1076"/>
          <ac:grpSpMkLst>
            <pc:docMk/>
            <pc:sldMk cId="2760315369" sldId="271"/>
            <ac:grpSpMk id="15" creationId="{9AC0B702-37E9-48F2-A944-BA126549D931}"/>
          </ac:grpSpMkLst>
        </pc:grpChg>
        <pc:grpChg chg="del">
          <ac:chgData name="Raki Rahman" userId="d4bdf0c7-0911-427b-8b90-e4f6cb567d51" providerId="ADAL" clId="{44B88AF0-35A9-454A-AA37-6DF90B927011}" dt="2020-08-03T15:14:13.506" v="841" actId="478"/>
          <ac:grpSpMkLst>
            <pc:docMk/>
            <pc:sldMk cId="2760315369" sldId="271"/>
            <ac:grpSpMk id="27" creationId="{7219C61D-3342-41EE-A675-40C14410F7D9}"/>
          </ac:grpSpMkLst>
        </pc:grpChg>
        <pc:picChg chg="add del mod">
          <ac:chgData name="Raki Rahman" userId="d4bdf0c7-0911-427b-8b90-e4f6cb567d51" providerId="ADAL" clId="{44B88AF0-35A9-454A-AA37-6DF90B927011}" dt="2020-08-03T15:17:56.232" v="1041" actId="478"/>
          <ac:picMkLst>
            <pc:docMk/>
            <pc:sldMk cId="2760315369" sldId="271"/>
            <ac:picMk id="3" creationId="{6C06183A-9385-4899-9A03-3A24FE730404}"/>
          </ac:picMkLst>
        </pc:picChg>
        <pc:picChg chg="add mod ord modCrop">
          <ac:chgData name="Raki Rahman" userId="d4bdf0c7-0911-427b-8b90-e4f6cb567d51" providerId="ADAL" clId="{44B88AF0-35A9-454A-AA37-6DF90B927011}" dt="2020-08-03T15:21:15.889" v="1076" actId="167"/>
          <ac:picMkLst>
            <pc:docMk/>
            <pc:sldMk cId="2760315369" sldId="271"/>
            <ac:picMk id="5" creationId="{07EC0B67-601B-4AAC-B18D-C3FCCB6A2CD2}"/>
          </ac:picMkLst>
        </pc:picChg>
        <pc:picChg chg="add del mod">
          <ac:chgData name="Raki Rahman" userId="d4bdf0c7-0911-427b-8b90-e4f6cb567d51" providerId="ADAL" clId="{44B88AF0-35A9-454A-AA37-6DF90B927011}" dt="2020-08-03T15:23:43.428" v="1078" actId="478"/>
          <ac:picMkLst>
            <pc:docMk/>
            <pc:sldMk cId="2760315369" sldId="271"/>
            <ac:picMk id="9" creationId="{A24A56D9-A637-46A9-A4E3-EFD0B52F14A9}"/>
          </ac:picMkLst>
        </pc:picChg>
        <pc:picChg chg="del">
          <ac:chgData name="Raki Rahman" userId="d4bdf0c7-0911-427b-8b90-e4f6cb567d51" providerId="ADAL" clId="{44B88AF0-35A9-454A-AA37-6DF90B927011}" dt="2020-08-03T15:19:11.496" v="1052" actId="478"/>
          <ac:picMkLst>
            <pc:docMk/>
            <pc:sldMk cId="2760315369" sldId="271"/>
            <ac:picMk id="1026" creationId="{EAB2B1DC-76E3-45E1-AB76-BA643D73AB24}"/>
          </ac:picMkLst>
        </pc:picChg>
      </pc:sldChg>
      <pc:sldChg chg="addSp delSp modSp add">
        <pc:chgData name="Raki Rahman" userId="d4bdf0c7-0911-427b-8b90-e4f6cb567d51" providerId="ADAL" clId="{44B88AF0-35A9-454A-AA37-6DF90B927011}" dt="2020-08-03T15:52:33.930" v="1739" actId="14861"/>
        <pc:sldMkLst>
          <pc:docMk/>
          <pc:sldMk cId="2686451319" sldId="272"/>
        </pc:sldMkLst>
        <pc:spChg chg="mod">
          <ac:chgData name="Raki Rahman" userId="d4bdf0c7-0911-427b-8b90-e4f6cb567d51" providerId="ADAL" clId="{44B88AF0-35A9-454A-AA37-6DF90B927011}" dt="2020-08-03T15:40:22.310" v="1266" actId="207"/>
          <ac:spMkLst>
            <pc:docMk/>
            <pc:sldMk cId="2686451319" sldId="272"/>
            <ac:spMk id="7" creationId="{673A6E0B-AD25-434F-912A-9CD70458C0F2}"/>
          </ac:spMkLst>
        </pc:spChg>
        <pc:spChg chg="mod">
          <ac:chgData name="Raki Rahman" userId="d4bdf0c7-0911-427b-8b90-e4f6cb567d51" providerId="ADAL" clId="{44B88AF0-35A9-454A-AA37-6DF90B927011}" dt="2020-08-03T15:52:33.930" v="1739" actId="14861"/>
          <ac:spMkLst>
            <pc:docMk/>
            <pc:sldMk cId="2686451319" sldId="272"/>
            <ac:spMk id="12" creationId="{59DCDC78-F998-432C-A8E6-8EE285090E47}"/>
          </ac:spMkLst>
        </pc:spChg>
        <pc:spChg chg="del">
          <ac:chgData name="Raki Rahman" userId="d4bdf0c7-0911-427b-8b90-e4f6cb567d51" providerId="ADAL" clId="{44B88AF0-35A9-454A-AA37-6DF90B927011}" dt="2020-08-03T15:34:07.489" v="1099" actId="478"/>
          <ac:spMkLst>
            <pc:docMk/>
            <pc:sldMk cId="2686451319" sldId="272"/>
            <ac:spMk id="13" creationId="{38BB071F-2A52-4E13-93DC-DB068A59DAC5}"/>
          </ac:spMkLst>
        </pc:spChg>
        <pc:spChg chg="add mod">
          <ac:chgData name="Raki Rahman" userId="d4bdf0c7-0911-427b-8b90-e4f6cb567d51" providerId="ADAL" clId="{44B88AF0-35A9-454A-AA37-6DF90B927011}" dt="2020-08-03T15:36:48.784" v="1212" actId="2711"/>
          <ac:spMkLst>
            <pc:docMk/>
            <pc:sldMk cId="2686451319" sldId="272"/>
            <ac:spMk id="14" creationId="{3E5F350A-0085-4B50-B854-F065B6492B5B}"/>
          </ac:spMkLst>
        </pc:spChg>
        <pc:spChg chg="mod">
          <ac:chgData name="Raki Rahman" userId="d4bdf0c7-0911-427b-8b90-e4f6cb567d51" providerId="ADAL" clId="{44B88AF0-35A9-454A-AA37-6DF90B927011}" dt="2020-08-03T15:39:43.329" v="1259" actId="207"/>
          <ac:spMkLst>
            <pc:docMk/>
            <pc:sldMk cId="2686451319" sldId="272"/>
            <ac:spMk id="21" creationId="{D5522876-5551-4929-9B96-1FD91C0C124A}"/>
          </ac:spMkLst>
        </pc:spChg>
        <pc:spChg chg="mod">
          <ac:chgData name="Raki Rahman" userId="d4bdf0c7-0911-427b-8b90-e4f6cb567d51" providerId="ADAL" clId="{44B88AF0-35A9-454A-AA37-6DF90B927011}" dt="2020-08-03T15:39:48.128" v="1260" actId="207"/>
          <ac:spMkLst>
            <pc:docMk/>
            <pc:sldMk cId="2686451319" sldId="272"/>
            <ac:spMk id="26" creationId="{24AF86B5-CE39-451E-A8C9-E051C69E03F5}"/>
          </ac:spMkLst>
        </pc:spChg>
        <pc:grpChg chg="add mod">
          <ac:chgData name="Raki Rahman" userId="d4bdf0c7-0911-427b-8b90-e4f6cb567d51" providerId="ADAL" clId="{44B88AF0-35A9-454A-AA37-6DF90B927011}" dt="2020-08-03T15:39:02.346" v="1226" actId="14861"/>
          <ac:grpSpMkLst>
            <pc:docMk/>
            <pc:sldMk cId="2686451319" sldId="272"/>
            <ac:grpSpMk id="6" creationId="{373F5F1F-9A8C-4CD6-819B-4092A30ED394}"/>
          </ac:grpSpMkLst>
        </pc:grpChg>
        <pc:grpChg chg="mod ord">
          <ac:chgData name="Raki Rahman" userId="d4bdf0c7-0911-427b-8b90-e4f6cb567d51" providerId="ADAL" clId="{44B88AF0-35A9-454A-AA37-6DF90B927011}" dt="2020-08-03T15:37:49.074" v="1217" actId="167"/>
          <ac:grpSpMkLst>
            <pc:docMk/>
            <pc:sldMk cId="2686451319" sldId="272"/>
            <ac:grpSpMk id="15" creationId="{9AC0B702-37E9-48F2-A944-BA126549D931}"/>
          </ac:grpSpMkLst>
        </pc:grpChg>
        <pc:grpChg chg="mod">
          <ac:chgData name="Raki Rahman" userId="d4bdf0c7-0911-427b-8b90-e4f6cb567d51" providerId="ADAL" clId="{44B88AF0-35A9-454A-AA37-6DF90B927011}" dt="2020-08-03T15:37:08.208" v="1215" actId="1076"/>
          <ac:grpSpMkLst>
            <pc:docMk/>
            <pc:sldMk cId="2686451319" sldId="272"/>
            <ac:grpSpMk id="27" creationId="{7219C61D-3342-41EE-A675-40C14410F7D9}"/>
          </ac:grpSpMkLst>
        </pc:grpChg>
        <pc:picChg chg="add del mod">
          <ac:chgData name="Raki Rahman" userId="d4bdf0c7-0911-427b-8b90-e4f6cb567d51" providerId="ADAL" clId="{44B88AF0-35A9-454A-AA37-6DF90B927011}" dt="2020-08-03T15:30:29.809" v="1092" actId="478"/>
          <ac:picMkLst>
            <pc:docMk/>
            <pc:sldMk cId="2686451319" sldId="272"/>
            <ac:picMk id="3" creationId="{0C19987C-5517-4267-9584-1657C4CF1E1E}"/>
          </ac:picMkLst>
        </pc:picChg>
        <pc:picChg chg="add del mod">
          <ac:chgData name="Raki Rahman" userId="d4bdf0c7-0911-427b-8b90-e4f6cb567d51" providerId="ADAL" clId="{44B88AF0-35A9-454A-AA37-6DF90B927011}" dt="2020-08-03T15:38:50.697" v="1225" actId="478"/>
          <ac:picMkLst>
            <pc:docMk/>
            <pc:sldMk cId="2686451319" sldId="272"/>
            <ac:picMk id="5" creationId="{C0FA9E61-C714-45C2-8E0D-D38CA5E5DC8F}"/>
          </ac:picMkLst>
        </pc:picChg>
        <pc:picChg chg="mod">
          <ac:chgData name="Raki Rahman" userId="d4bdf0c7-0911-427b-8b90-e4f6cb567d51" providerId="ADAL" clId="{44B88AF0-35A9-454A-AA37-6DF90B927011}" dt="2020-08-03T15:35:17.065" v="1167" actId="164"/>
          <ac:picMkLst>
            <pc:docMk/>
            <pc:sldMk cId="2686451319" sldId="272"/>
            <ac:picMk id="8" creationId="{AA6E80AB-5069-4933-834E-C198CF574450}"/>
          </ac:picMkLst>
        </pc:picChg>
        <pc:picChg chg="mod">
          <ac:chgData name="Raki Rahman" userId="d4bdf0c7-0911-427b-8b90-e4f6cb567d51" providerId="ADAL" clId="{44B88AF0-35A9-454A-AA37-6DF90B927011}" dt="2020-08-03T15:38:40.125" v="1224" actId="167"/>
          <ac:picMkLst>
            <pc:docMk/>
            <pc:sldMk cId="2686451319" sldId="272"/>
            <ac:picMk id="1026" creationId="{EAB2B1DC-76E3-45E1-AB76-BA643D73AB24}"/>
          </ac:picMkLst>
        </pc:picChg>
      </pc:sldChg>
      <pc:sldChg chg="add del">
        <pc:chgData name="Raki Rahman" userId="d4bdf0c7-0911-427b-8b90-e4f6cb567d51" providerId="ADAL" clId="{44B88AF0-35A9-454A-AA37-6DF90B927011}" dt="2020-08-03T15:44:41.755" v="1268"/>
        <pc:sldMkLst>
          <pc:docMk/>
          <pc:sldMk cId="839861410" sldId="1164"/>
        </pc:sldMkLst>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2-28T14:32:03.709"/>
    </inkml:context>
    <inkml:brush xml:id="br0">
      <inkml:brushProperty name="width" value="0.1" units="cm"/>
      <inkml:brushProperty name="height" value="0.1" units="cm"/>
      <inkml:brushProperty name="color" value="#33CCFF"/>
    </inkml:brush>
  </inkml:definitions>
  <inkml:trace contextRef="#ctx0" brushRef="#br0">12 1223 6447 0 0,'0'0'483'0'0,"-1"0"-326"0"0,-9 1 3822 0 0,33 18-3742 0 0,-7-13-22 0 0,1-1 0 0 0,-1 0 0 0 0,1-1-1 0 0,0-1 1 0 0,0 0 0 0 0,0-1-1 0 0,0-1 1 0 0,0-1 0 0 0,26-2 0 0 0,-7-2-258 0 0,0-2 0 0 0,0-1 0 0 0,51-17 0 0 0,-50 10 43 0 0,0-1 0 0 0,0-2 0 0 0,-2-1 0 0 0,0-2 0 0 0,-1-2 0 0 0,-1 0 0 0 0,40-38 0 0 0,-38 27 0 0 0,-2-1 0 0 0,-1-2 0 0 0,-2-1 0 0 0,-1-1 0 0 0,43-78 0 0 0,-43 64 0 0 0,-3-2 0 0 0,-2 0 0 0 0,26-84 0 0 0,5-83 122 0 0,-45 173-624 0 0,-3-1 0 0 0,3-80 0 0 0,-10 128 60 0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1-04T15:44:44.488"/>
    </inkml:context>
    <inkml:brush xml:id="br0">
      <inkml:brushProperty name="width" value="0.05" units="cm"/>
      <inkml:brushProperty name="height" value="0.05" units="cm"/>
      <inkml:brushProperty name="color" value="#FFFFFF"/>
    </inkml:brush>
  </inkml:definitions>
  <inkml:trace contextRef="#ctx0" brushRef="#br0">170 168 4607 0 0,'0'0'4632'0'0,"-26"17"-2640"0"0,14-2-1992 0 0,2 2 0 0 0,0-1 0 0 0,1 2 0 0 0,1-1 0 0 0,1 1 0 0 0,-7 22 0 0 0,-11 26 0 0 0,24-64 0 0 0,-8 15 64 0 0,2 0-1 0 0,0 0 0 0 0,1 1 0 0 0,0 0 1 0 0,2 1-1 0 0,-4 31 1440 0 0,24-58-1338 0 0,-5-6-165 0 0,-2-1 0 0 0,0 0 0 0 0,0-1 0 0 0,-2 0 0 0 0,0 0 0 0 0,6-21 0 0 0,-10 28 0 0 0,17-43 39 0 0,8-21 163 0 0,35-146 0 0 0,-58 168 1387 0 0,-5 42-1573 0 0,0 10-16 0 0,0-1 0 0 0,0 0 0 0 0,0 0 0 0 0,0 0 0 0 0,0 1 0 0 0,0-1 0 0 0,0 0 0 0 0,0 0 0 0 0,0 0 0 0 0,0 1 0 0 0,-1-1 0 0 0,1 0 0 0 0,0 0 0 0 0,0 0 0 0 0,0 0 0 0 0,0 1 0 0 0,0-1 0 0 0,0 0 0 0 0,0 0 0 0 0,-1 0 0 0 0,1 0 0 0 0,0 0 0 0 0,0 1 0 0 0,0-1 0 0 0,0 0 0 0 0,-1 0 0 0 0,1 0 0 0 0,0 0 0 0 0,0 0 0 0 0,0 0 0 0 0,-1 0 0 0 0,1 0 0 0 0,0 0 0 0 0,0 0 0 0 0,0 0 0 0 0,-1 0 0 0 0,1 0 0 0 0,0 0 0 0 0,0 0 0 0 0,0 0 0 0 0,-1 0 0 0 0,1 0 0 0 0,0 0 0 0 0,0 0 0 0 0,0 0 0 0 0,0 0 0 0 0,-1 0 0 0 0,1 0 0 0 0,0 0 0 0 0,0 0 0 0 0,0-1 0 0 0,0 1 0 0 0,-1 0 0 0 0,1 0 0 0 0,0 0 0 0 0,0 0 0 0 0,0 0 0 0 0,0-1 0 0 0,0 1 0 0 0,-1 0 0 0 0,1 0 0 0 0,0 0 0 0 0,0 0 0 0 0,0-1 0 0 0,0 1 0 0 0,0 0 0 0 0,0 0 0 0 0,-7 12 0 0 0,4-1 0 0 0,1 1 0 0 0,0 0 0 0 0,1-1 0 0 0,0 1 0 0 0,1 0 0 0 0,0 0 0 0 0,1-1 0 0 0,1 1 0 0 0,-1 0 0 0 0,2-1 0 0 0,6 20 0 0 0,-5-23 0 0 0,0-1 0 0 0,1 1 0 0 0,0-1 0 0 0,0 0 0 0 0,0-1 0 0 0,1 1 0 0 0,0-1 0 0 0,0 0 0 0 0,1-1 0 0 0,0 1 0 0 0,0-1 0 0 0,11 6 0 0 0,9 3 0 0 0,0 0 0 0 0,34 11 0 0 0,-52-22-346 0 0,-1-1 0 0 0,1 1 0 0 0,16 1 0 0 0,-13-4-166 0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1-04T16:22:05.333"/>
    </inkml:context>
    <inkml:brush xml:id="br0">
      <inkml:brushProperty name="width" value="0.05" units="cm"/>
      <inkml:brushProperty name="height" value="0.05" units="cm"/>
      <inkml:brushProperty name="color" value="#004F8B"/>
      <inkml:brushProperty name="ignorePressure" value="1"/>
    </inkml:brush>
  </inkml:definitions>
  <inkml:trace contextRef="#ctx0" brushRef="#br0">1 0,'0'0,"19"17,8 4</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1-04T16:22:06.207"/>
    </inkml:context>
    <inkml:brush xml:id="br0">
      <inkml:brushProperty name="width" value="0.05" units="cm"/>
      <inkml:brushProperty name="height" value="0.05" units="cm"/>
      <inkml:brushProperty name="color" value="#50E6FF"/>
    </inkml:brush>
  </inkml:definitions>
  <inkml:trace contextRef="#ctx0" brushRef="#br0">313 0 6447 0 0,'-26'14'696'0'0,"9"-3"-138"0"0,1 0 0 0 0,0 2 0 0 0,0 0 0 0 0,1 1-1 0 0,1 0 1 0 0,1 1 0 0 0,0 0 0 0 0,1 2 0 0 0,0-1-1 0 0,-12 26 1 0 0,3 0 104 0 0,2 1-1 0 0,-19 64 0 0 0,27-68-979 0 0,2 0-1 0 0,1 1 0 0 0,2 0 1 0 0,2 0-1 0 0,2 72 0 0 0,4-91 318 0 0,1 0 0 0 0,1 0-1 0 0,1 0 1 0 0,0 0 0 0 0,2-1-1 0 0,1 1 1 0 0,0-2 0 0 0,1 1-1 0 0,2-1 1 0 0,-1-1 0 0 0,2 0-1 0 0,1 0 1 0 0,0-2 0 0 0,27 28-1 0 0,-6-13 3 0 0,1-1 0 0 0,1-2-1 0 0,1-1 1 0 0,1-2 0 0 0,81 38-1 0 0,-97-53-407 0 0,1-1 0 0 0,0-2 0 0 0,1 0 0 0 0,0-1 0 0 0,0-1 0 0 0,36 2 0 0 0,-9-9-616 0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1-04T16:22:08.857"/>
    </inkml:context>
    <inkml:brush xml:id="br0">
      <inkml:brushProperty name="width" value="0.05" units="cm"/>
      <inkml:brushProperty name="height" value="0.05" units="cm"/>
      <inkml:brushProperty name="color" value="#50E6FF"/>
    </inkml:brush>
  </inkml:definitions>
  <inkml:trace contextRef="#ctx0" brushRef="#br0">97 1 6447 0 0,'0'0'483'0'0,"-1"0"-326"0"0,-4 1 3987 0 0,15 1-4144 0 0,1 2 0 0 0,0 0 0 0 0,-1 0 0 0 0,0 1 0 0 0,0 0 0 0 0,12 8 0 0 0,57 46 0 0 0,-55-40 0 0 0,3 1 0 0 0,-27-20 8 0 0,0 1-1 0 0,0-1 1 0 0,0 0-1 0 0,0 1 1 0 0,0-1 0 0 0,0 0-1 0 0,0 1 1 0 0,0-1-1 0 0,0 1 1 0 0,0-1-1 0 0,0 0 1 0 0,0 1-1 0 0,0-1 1 0 0,-1 0-1 0 0,1 1 1 0 0,0-1 0 0 0,0 0-1 0 0,0 1 1 0 0,0-1-1 0 0,-1 0 1 0 0,1 1-1 0 0,0-1 1 0 0,0 0-1 0 0,-1 0 1 0 0,1 1-1 0 0,0-1 1 0 0,0 0-1 0 0,-1 0 1 0 0,1 0 0 0 0,0 1-1 0 0,-1-1 1 0 0,1 0-1 0 0,0 0 1 0 0,-1 0-1 0 0,1 0 1 0 0,0 0-1 0 0,-1 1 1 0 0,1-1-1 0 0,0 0 1 0 0,-1 0 0 0 0,1 0-1 0 0,-1 0 1 0 0,1 0-1 0 0,-1 0 1 0 0,-16 6 583 0 0,-48 3 600 0 0,10-3-1265 0 0,36-1-10 0 0,0 0 0 0 0,0 2 0 0 0,0 0 0 0 0,1 1 0 0 0,0 0 0 0 0,-27 19 0 0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1-04T16:22:17.428"/>
    </inkml:context>
    <inkml:brush xml:id="br0">
      <inkml:brushProperty name="width" value="0.05" units="cm"/>
      <inkml:brushProperty name="height" value="0.05" units="cm"/>
      <inkml:brushProperty name="color" value="#50E6FF"/>
    </inkml:brush>
  </inkml:definitions>
  <inkml:trace contextRef="#ctx0" brushRef="#br0">184 0 4607 0 0,'-19'17'448'0'0,"1"4"-84"0"0,1 1-1 0 0,0 1 0 0 0,2 0 1 0 0,1 1-1 0 0,1 1 0 0 0,0 0 0 0 0,2 0 1 0 0,2 1-1 0 0,0 1 0 0 0,1-1 1 0 0,2 1-1 0 0,0 1 0 0 0,2-1 0 0 0,2 1 1 0 0,0 0-1 0 0,4 46 0 0 0,4-2-363 0 0,3-1 0 0 0,37 135 0 0 0,72 128 0 0 0,-95-282 0 0 0,2 0 0 0 0,2-2 0 0 0,60 84 0 0 0,-67-108 0 0 0,1-1 0 0 0,1-1 0 0 0,1-1 0 0 0,2 0 0 0 0,0-2 0 0 0,1-1 0 0 0,1-1 0 0 0,31 16 0 0 0,-45-28-57 0 0,2-1-1 0 0,-1 0 1 0 0,1 0 0 0 0,-1-2-1 0 0,1 0 1 0 0,1-1-1 0 0,-1 0 1 0 0,0-1-1 0 0,1-1 1 0 0,-1 0 0 0 0,1-1-1 0 0,29-4 1 0 0,-23 0-3677 0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1-04T16:22:18.547"/>
    </inkml:context>
    <inkml:brush xml:id="br0">
      <inkml:brushProperty name="width" value="0.05" units="cm"/>
      <inkml:brushProperty name="height" value="0.05" units="cm"/>
      <inkml:brushProperty name="color" value="#50E6FF"/>
    </inkml:brush>
  </inkml:definitions>
  <inkml:trace contextRef="#ctx0" brushRef="#br0">93 1 6447 0 0,'0'0'756'0'0,"-12"18"5155"0"0,14-15-5899 0 0,-1 0 0 0 0,1 0 0 0 0,-1 0 0 0 0,1 0 0 0 0,0 0 0 0 0,0 0 0 0 0,0-1 0 0 0,0 1 0 0 0,1-1 0 0 0,-1 1 0 0 0,1-1 0 0 0,-1 0 0 0 0,1 0 0 0 0,4 3 0 0 0,44 24-27 0 0,33 9 15 0 0,-137-29 2048 0 0,45-7-2048 0 0,0 1 0 0 0,1 0 0 0 0,-1 0 0 0 0,1 0 0 0 0,0 1 0 0 0,0 0 0 0 0,0 1 0 0 0,1 0 0 0 0,-1 0 0 0 0,-4 5 0 0 0,-14 14 0 0 0,-21 28 0 0 0,26-29 0 0 0,0 2-596 0 0,15-19-1149 0 0,15-17-116 0 0,3-5 327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2-28T14:32:05.039"/>
    </inkml:context>
    <inkml:brush xml:id="br0">
      <inkml:brushProperty name="width" value="0.1" units="cm"/>
      <inkml:brushProperty name="height" value="0.1" units="cm"/>
      <inkml:brushProperty name="color" value="#33CCFF"/>
    </inkml:brush>
  </inkml:definitions>
  <inkml:trace contextRef="#ctx0" brushRef="#br0">285 114 2759 0 0,'0'0'2232'0'0,"-12"-18"840"0"0,8 14-2768 0 0,3 2-189 0 0,-1 1-1 0 0,1-1 1 0 0,-1 1-1 0 0,1 0 1 0 0,-1-1 0 0 0,0 1-1 0 0,1 0 1 0 0,-1 0-1 0 0,0 0 1 0 0,0 0-1 0 0,0 0 1 0 0,0 1 0 0 0,0-1-1 0 0,0 1 1 0 0,0-1-1 0 0,0 1 1 0 0,0 0-1 0 0,0-1 1 0 0,0 1-1 0 0,0 0 1 0 0,0 0 0 0 0,0 1-1 0 0,0-1 1 0 0,-3 1-1 0 0,0 1-114 0 0,-1-1 0 0 0,1 2 0 0 0,0-1 0 0 0,0 0 0 0 0,0 1 0 0 0,0 0 0 0 0,1 0 0 0 0,-1 1 0 0 0,1-1 0 0 0,0 1 0 0 0,-7 7 0 0 0,-2 5 0 0 0,-21 34 0 0 0,-6 7 0 0 0,-28 22 0 0 0,189-208 0 0 0,-5 8 0 0 0,-58 61 0 0 0,-47 52 79 0 0,-6 9 1725 0 0,-5 0-1655 0 0,0 6-133 0 0,10 32-16 0 0,-5-22 0 0 0,4 13 0 0 0,2 0 0 0 0,0 0 0 0 0,2-1 0 0 0,1 0 0 0 0,2-1 0 0 0,31 43 0 0 0,-43-65-73 0 0,1 0-1 0 0,0-1 1 0 0,1 1-1 0 0,-1-1 1 0 0,1 0-1 0 0,0-1 1 0 0,11 7-1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2-28T14:32:42.885"/>
    </inkml:context>
    <inkml:brush xml:id="br0">
      <inkml:brushProperty name="width" value="0.1" units="cm"/>
      <inkml:brushProperty name="height" value="0.1" units="cm"/>
      <inkml:brushProperty name="color" value="#33CCFF"/>
    </inkml:brush>
  </inkml:definitions>
  <inkml:trace contextRef="#ctx0" brushRef="#br0">53 1524 4607 0 0,'0'0'2363'0'0,"-1"1"-2214"0"0,-3 3-61 0 0,4-3 283 0 0,-8 7 1218 0 0,7-8-1588 0 0,0 0 0 0 0,1 0-1 0 0,-1 0 1 0 0,0 1-1 0 0,0-1 1 0 0,0 0 0 0 0,1 0-1 0 0,-1 0 1 0 0,0 0-1 0 0,0 0 1 0 0,1-1 0 0 0,-1 1-1 0 0,0 0 1 0 0,0 0-1 0 0,1 0 1 0 0,-1-1 0 0 0,0 1-1 0 0,1 0 1 0 0,-1-1-1 0 0,0 1 1 0 0,1 0 0 0 0,-1-1-1 0 0,0 1 1 0 0,1-1 0 0 0,-1 1-1 0 0,1-1 1 0 0,-1 0-1 0 0,1 1 1 0 0,-1-1 0 0 0,1 1-1 0 0,-1-1 1 0 0,1-1-1 0 0,-10-18-4 0 0,7 4 4 0 0,1 0 0 0 0,0-1 0 0 0,1 1 0 0 0,1-1 0 0 0,1 1 0 0 0,3-21 0 0 0,-1 10 0 0 0,3-28 0 0 0,3 0 0 0 0,2 1 0 0 0,2 0 0 0 0,26-64 0 0 0,-8 41 0 0 0,3 0 0 0 0,50-80 0 0 0,-55 110 0 0 0,1 1 0 0 0,3 1 0 0 0,1 2 0 0 0,2 1 0 0 0,2 3 0 0 0,2 0 0 0 0,1 3 0 0 0,2 1 0 0 0,53-32 0 0 0,247-132 0 0 0,-217 150 0 0 0,-103 37 0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2-28T14:32:43.841"/>
    </inkml:context>
    <inkml:brush xml:id="br0">
      <inkml:brushProperty name="width" value="0.1" units="cm"/>
      <inkml:brushProperty name="height" value="0.1" units="cm"/>
      <inkml:brushProperty name="color" value="#33CCFF"/>
    </inkml:brush>
  </inkml:definitions>
  <inkml:trace contextRef="#ctx0" brushRef="#br0">0 0 4607 0 0,'0'0'2363'0'0,"27"9"-1755"0"0,204 60 997 0 0,-160-49-1605 0 0,-27-6 0 0 0,50 8 0 0 0,-85-20 931 0 0,14 5 1626 0 0,-41 5-1949 0 0,2 2-608 0 0,0 2 0 0 0,1 0 0 0 0,1 1 0 0 0,1 1 0 0 0,-17 27 0 0 0,17-24 0 0 0,-151 235-2100 0 0,150-235-1992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2-28T15:03:19.570"/>
    </inkml:context>
    <inkml:brush xml:id="br0">
      <inkml:brushProperty name="width" value="0.05" units="cm"/>
      <inkml:brushProperty name="height" value="0.05" units="cm"/>
      <inkml:brushProperty name="color" value="#FFFFFF"/>
    </inkml:brush>
  </inkml:definitions>
  <inkml:trace contextRef="#ctx0" brushRef="#br0">11 1521 8287 0 0,'-6'4'786'0'0,"4"-3"-708"0"0,0 2 1837 0 0,2-3-1908 0 0,1 0 0 0 0,-1 1-1 0 0,0-1 1 0 0,1 0 0 0 0,-1 1 0 0 0,1-1-1 0 0,-1 0 1 0 0,0 0 0 0 0,1 1 0 0 0,-1-1 0 0 0,1 0-1 0 0,-1 0 1 0 0,1 0 0 0 0,-1 0 0 0 0,1 1 0 0 0,-1-1-1 0 0,1 0 1 0 0,-1 0 0 0 0,1 0 0 0 0,-1 0-1 0 0,1 0 1 0 0,-1 0 0 0 0,1 0 0 0 0,-1-1 0 0 0,1 1-1 0 0,-1 0 1 0 0,1 0 0 0 0,-1 0 0 0 0,0 0-1 0 0,1-1 1 0 0,0 1 0 0 0,18-7 624 0 0,-17 7-383 0 0,31-14-45 0 0,1-1-1 0 0,-2-2 1 0 0,0-1-1 0 0,-1-2 1 0 0,51-42-1 0 0,-14 1-251 0 0,69-77 0 0 0,-105 103 49 0 0,-2-1 0 0 0,-1-1 0 0 0,44-75 0 0 0,-70 105 133 0 0,1 1 0 0 0,-1-1 0 0 0,-1 0-1 0 0,1 0 1 0 0,-1 0 0 0 0,0 0 0 0 0,-1 0-1 0 0,0-1 1 0 0,0 1 0 0 0,0-13 0 0 0,-1 17-194 0 0,-1-1 1 0 0,0 0 0 0 0,0 1-1 0 0,0-1 1 0 0,0 1 0 0 0,-1 0-1 0 0,1-1 1 0 0,-1 1-1 0 0,0 0 1 0 0,0 0 0 0 0,0 0-1 0 0,0 0 1 0 0,0 0 0 0 0,-1 0-1 0 0,1 0 1 0 0,-1 1 0 0 0,0 0-1 0 0,0-1 1 0 0,0 1-1 0 0,0 0 1 0 0,0 0 0 0 0,-7-2-1 0 0,-91-31 45 0 0,100 35 27 0 0,1-1 0 0 0,-1 1-1 0 0,1 0 1 0 0,-1-1 0 0 0,0 1 0 0 0,1-1-1 0 0,-1 1 1 0 0,1-1 0 0 0,-1 1-1 0 0,1-1 1 0 0,-1 1 0 0 0,1-1-1 0 0,-1 1 1 0 0,1-1 0 0 0,0 0 0 0 0,-1 1-1 0 0,1-1 1 0 0,0 0 0 0 0,0 1-1 0 0,-1-1 1 0 0,1 0 0 0 0,0 0-1 0 0,0 1 1 0 0,0-1 0 0 0,0 0 0 0 0,0 1-1 0 0,0-3 1 0 0,10-21 653 0 0,24-15 347 0 0,-34 38-1010 0 0,73-67 5 0 0,3 3 0 0 0,149-98 0 0 0,189-80-9 0 0,-239 144 4 0 0,-104 61-2238 0 0,-60 32-2542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2-28T15:03:21.342"/>
    </inkml:context>
    <inkml:brush xml:id="br0">
      <inkml:brushProperty name="width" value="0.05" units="cm"/>
      <inkml:brushProperty name="height" value="0.05" units="cm"/>
      <inkml:brushProperty name="color" value="#FFFFFF"/>
    </inkml:brush>
  </inkml:definitions>
  <inkml:trace contextRef="#ctx0" brushRef="#br0">14 183 2759 0 0,'0'0'4211'0'0,"11"-25"-1998"0"0,24-30-1679 0 0,-28 42-317 0 0,0 0-1 0 0,1 1 0 0 0,1 0 0 0 0,0 0 1 0 0,0 1-1 0 0,21-18 0 0 0,-54 68-216 0 0,-1-5 0 0 0,18-24 0 0 0,1-1 0 0 0,-2 0 0 0 0,1 0 0 0 0,-1 0 0 0 0,-1-1 0 0 0,1 0 0 0 0,-17 11 0 0 0,22-18 0 0 0,1 1 0 0 0,-1 0 0 0 0,1 0 0 0 0,1 1 0 0 0,1-1 0 0 0,1 0 89 0 0,0 0-1 0 0,0 0 1 0 0,1 0-1 0 0,-1-1 0 0 0,1 1 1 0 0,-1-1-1 0 0,1 1 1 0 0,-1-1-1 0 0,1 0 1 0 0,0 1-1 0 0,0-1 0 0 0,-1 0 1 0 0,1 0-1 0 0,0 0 1 0 0,0 0-1 0 0,0-1 1 0 0,0 1-1 0 0,0 0 0 0 0,0-1 1 0 0,1 1-1 0 0,3-1 1 0 0,-1 1 13 0 0,7 1-240 0 0,1-1 0 0 0,-1 0-1 0 0,1-1 1 0 0,-1-1-1 0 0,0 0 1 0 0,1-1 0 0 0,-1 0-1 0 0,0 0 1 0 0,21-8-1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1-04T15:40:37.857"/>
    </inkml:context>
    <inkml:brush xml:id="br0">
      <inkml:brushProperty name="width" value="0.05" units="cm"/>
      <inkml:brushProperty name="height" value="0.05" units="cm"/>
      <inkml:brushProperty name="color" value="#FFFFFF"/>
    </inkml:brush>
  </inkml:definitions>
  <inkml:trace contextRef="#ctx0" brushRef="#br0">33 326 6447 0 0,'0'0'298'0'0,"-9"0"90"0"0,8 0-265 0 0,0-1 0 0 0,-1 1 1 0 0,1 0-1 0 0,0 0 0 0 0,0 0 1 0 0,0 1-1 0 0,0-1 0 0 0,0 0 1 0 0,0 0-1 0 0,0 1 0 0 0,0-1 1 0 0,0 0-1 0 0,0 1 0 0 0,0-1 1 0 0,0 1-1 0 0,0-1 0 0 0,0 1 0 0 0,0 0 1 0 0,-1 1-1 0 0,2-2-52 0 0,0 1-1 0 0,0 0 1 0 0,-1-1 0 0 0,1 1 0 0 0,0 0-1 0 0,0-1 1 0 0,0 1 0 0 0,0 0-1 0 0,0 0 1 0 0,0-1 0 0 0,0 1-1 0 0,0 0 1 0 0,0 0 0 0 0,0-1-1 0 0,0 1 1 0 0,0 0 0 0 0,0-1 0 0 0,1 1-1 0 0,-1 0 1 0 0,0-1 0 0 0,1 2-1 0 0,2 3 202 0 0,1 1 1 0 0,-1-1-1 0 0,1 1 0 0 0,7 6 0 0 0,-7-7-124 0 0,34 36 24 0 0,2-1 0 0 0,1-1 0 0 0,2-3 0 0 0,2-1 0 0 0,1-3-1 0 0,1-1 1 0 0,2-3 0 0 0,78 34 0 0 0,-89-46-106 0 0,0-1-1 0 0,1-3 1 0 0,1-1 0 0 0,0-1 0 0 0,0-3-1 0 0,0-1 1 0 0,1-2 0 0 0,0-2-1 0 0,0-2 1 0 0,0-1 0 0 0,0-2 0 0 0,0-2-1 0 0,-1-2 1 0 0,0-1 0 0 0,0-2 0 0 0,56-23-1 0 0,-1-9-349 0 0,-2-3-1 0 0,-1-4 1 0 0,-4-5-1 0 0,-1-3 0 0 0,-3-4 1 0 0,89-84-1 0 0,-101 75-435 0 0,86-105 0 0 0,-123 125 208 0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1-04T15:40:39.279"/>
    </inkml:context>
    <inkml:brush xml:id="br0">
      <inkml:brushProperty name="width" value="0.05" units="cm"/>
      <inkml:brushProperty name="height" value="0.05" units="cm"/>
      <inkml:brushProperty name="color" value="#FFFFFF"/>
    </inkml:brush>
  </inkml:definitions>
  <inkml:trace contextRef="#ctx0" brushRef="#br0">178 283 6447 0 0,'-6'14'298'0'0,"5"-11"-10"0"0,-13 21 3886 0 0,14-19-3997 0 0,1 0-1 0 0,0 1 1 0 0,1-1-1 0 0,-1 0 1 0 0,1-1-1 0 0,0 1 1 0 0,0 0-1 0 0,1 0 1 0 0,4 7-1 0 0,2 4 131 0 0,129 256-307 0 0,-223-417 2048 0 0,61 106-2048 0 0,-2 1 0 0 0,-45-50 0 0 0,44 53 0 0 0,19 25 0 0 0,0-1 0 0 0,0 1 0 0 0,-20-17 0 0 0,-10-15 0 0 0,38 42 0 0 0,0 0 0 0 0,0 0 0 0 0,-1-1 0 0 0,1 1 0 0 0,0 0 0 0 0,0-1 0 0 0,0 1 0 0 0,0 0 0 0 0,0 0 0 0 0,0-1 0 0 0,0 1 0 0 0,0 0 0 0 0,0-1 0 0 0,0 1 0 0 0,0 0 0 0 0,0 0 0 0 0,0-1 0 0 0,0 1 0 0 0,0 0 0 0 0,0-1 0 0 0,0 1 0 0 0,0 0 0 0 0,0 0 0 0 0,0-1 0 0 0,1 1 0 0 0,-1 0 0 0 0,0 0 0 0 0,0-1 0 0 0,0 1 0 0 0,0 0 0 0 0,1 0 0 0 0,-1-1 0 0 0,0 1 0 0 0,0 0 0 0 0,0 0 0 0 0,1 0 0 0 0,-1-1 0 0 0,0 1 0 0 0,0 0 0 0 0,1 0 0 0 0,-1 0 0 0 0,0 0 0 0 0,0 0 0 0 0,1 0 0 0 0,-1 0 0 0 0,0 0 0 0 0,1 0 0 0 0,-1-1 0 0 0,0 1 0 0 0,0 0 0 0 0,1 0 0 0 0,-1 0 0 0 0,1 1 0 0 0,17-6 0 0 0,-18 5 0 0 0,49-8 0 0 0,-9 1 0 0 0,1-1 0 0 0,-1-1 0 0 0,53-22 0 0 0,-36 8-5 0 0,21-9-24 0 0,103-58-1 0 0,-179 89-307 0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1-04T15:44:41.012"/>
    </inkml:context>
    <inkml:brush xml:id="br0">
      <inkml:brushProperty name="width" value="0.05" units="cm"/>
      <inkml:brushProperty name="height" value="0.05" units="cm"/>
      <inkml:brushProperty name="color" value="#FFFFFF"/>
    </inkml:brush>
  </inkml:definitions>
  <inkml:trace contextRef="#ctx0" brushRef="#br0">915 1021 6447 0 0,'0'0'7240'0'0,"-14"17"-5617"0"0,11-16-1622 0 0,0 1 0 0 0,0-1 0 0 0,0 0 1 0 0,0 0-1 0 0,0 0 0 0 0,0 0 0 0 0,0 0 0 0 0,0-1 0 0 0,0 1 0 0 0,0-1 1 0 0,-1 0-1 0 0,1 0 0 0 0,-5-1 0 0 0,-4 1 0 0 0,-32 1 204 0 0,0-2 0 0 0,0-2 0 0 0,0-2-1 0 0,-85-20 1 0 0,95 15-58 0 0,1-1-1 0 0,0-2 0 0 0,0-2 0 0 0,2 0 1 0 0,0-2-1 0 0,-50-37 0 0 0,56 35-78 0 0,0-2 0 0 0,2 0 0 0 0,0-2 0 0 0,-32-41 0 0 0,42 46 5 0 0,1-1 1 0 0,0-1 0 0 0,2 0 0 0 0,0 0 0 0 0,1-1 0 0 0,1 0 0 0 0,-7-32 0 0 0,8 17 134 0 0,1 0 0 0 0,2 0-1 0 0,2-1 1 0 0,1 0 0 0 0,5-44 0 0 0,3 22-385 0 0,2 0 0 0 0,25-82 0 0 0,-31 125-3843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DE0D168-4429-4263-9955-643F75F7DA53}" type="datetimeFigureOut">
              <a:rPr lang="en-US" smtClean="0"/>
              <a:t>1/13/2021</a:t>
            </a:fld>
            <a:endParaRPr lang="en-US"/>
          </a:p>
        </p:txBody>
      </p:sp>
      <p:sp>
        <p:nvSpPr>
          <p:cNvPr id="4" name="Slide Image Placeholder 3"/>
          <p:cNvSpPr>
            <a:spLocks noGrp="1" noRot="1" noChangeAspect="1"/>
          </p:cNvSpPr>
          <p:nvPr>
            <p:ph type="sldImg" idx="2"/>
          </p:nvPr>
        </p:nvSpPr>
        <p:spPr>
          <a:xfrm>
            <a:off x="277813" y="1143000"/>
            <a:ext cx="630237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7C0E74-7EFD-429A-976D-4D3912C9148D}" type="slidenum">
              <a:rPr lang="en-US" smtClean="0"/>
              <a:t>‹#›</a:t>
            </a:fld>
            <a:endParaRPr lang="en-US"/>
          </a:p>
        </p:txBody>
      </p:sp>
    </p:spTree>
    <p:extLst>
      <p:ext uri="{BB962C8B-B14F-4D97-AF65-F5344CB8AC3E}">
        <p14:creationId xmlns:p14="http://schemas.microsoft.com/office/powerpoint/2010/main" val="31333955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736948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629632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880031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38325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548798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630832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7813" y="1143000"/>
            <a:ext cx="6302375"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548798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93712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36517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880031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679825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094623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742704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079128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629632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8800317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5.png"/><Relationship Id="rId1" Type="http://schemas.openxmlformats.org/officeDocument/2006/relationships/slideMaster" Target="../slideMasters/slideMaster3.xml"/><Relationship Id="rId4" Type="http://schemas.openxmlformats.org/officeDocument/2006/relationships/image" Target="../media/image17.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8.jpeg"/><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3.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3.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3.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3.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4.emf"/></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2.xml"/><Relationship Id="rId4" Type="http://schemas.openxmlformats.org/officeDocument/2006/relationships/image" Target="../media/image4.emf"/></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2.xml"/><Relationship Id="rId4" Type="http://schemas.openxmlformats.org/officeDocument/2006/relationships/image" Target="../media/image4.emf"/></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Azure Data All Hands">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FEE0C23-C0DD-6E4A-9E72-11CB6C3AA833}"/>
              </a:ext>
            </a:extLst>
          </p:cNvPr>
          <p:cNvSpPr/>
          <p:nvPr userDrawn="1"/>
        </p:nvSpPr>
        <p:spPr bwMode="auto">
          <a:xfrm>
            <a:off x="5352416" y="0"/>
            <a:ext cx="6899909" cy="599916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algn="l" defTabSz="815727" fontAlgn="base">
              <a:spcBef>
                <a:spcPct val="0"/>
              </a:spcBef>
              <a:spcAft>
                <a:spcPct val="0"/>
              </a:spcAft>
            </a:pPr>
            <a:endParaRPr lang="en-US" sz="1750" err="1">
              <a:gradFill>
                <a:gsLst>
                  <a:gs pos="0">
                    <a:srgbClr val="FFFFFF"/>
                  </a:gs>
                  <a:gs pos="100000">
                    <a:srgbClr val="FFFFFF"/>
                  </a:gs>
                </a:gsLst>
                <a:lin ang="5400000" scaled="0"/>
              </a:gradFill>
              <a:ea typeface="Segoe UI" pitchFamily="34" charset="0"/>
              <a:cs typeface="Segoe UI" pitchFamily="34" charset="0"/>
            </a:endParaRP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39631" y="330113"/>
            <a:ext cx="6133455" cy="5338938"/>
          </a:xfrm>
          <a:prstGeom prst="rect">
            <a:avLst/>
          </a:prstGeom>
        </p:spPr>
      </p:pic>
      <p:sp>
        <p:nvSpPr>
          <p:cNvPr id="3" name="Rectangle 2">
            <a:extLst>
              <a:ext uri="{FF2B5EF4-FFF2-40B4-BE49-F238E27FC236}">
                <a16:creationId xmlns:a16="http://schemas.microsoft.com/office/drawing/2014/main" id="{4696F784-A615-2F41-93AA-8064D970D771}"/>
              </a:ext>
            </a:extLst>
          </p:cNvPr>
          <p:cNvSpPr/>
          <p:nvPr userDrawn="1"/>
        </p:nvSpPr>
        <p:spPr bwMode="auto">
          <a:xfrm>
            <a:off x="1" y="1"/>
            <a:ext cx="12252325" cy="5999163"/>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algn="l" defTabSz="815727" fontAlgn="base">
              <a:spcBef>
                <a:spcPct val="0"/>
              </a:spcBef>
              <a:spcAft>
                <a:spcPct val="0"/>
              </a:spcAft>
            </a:pPr>
            <a:endParaRPr lang="en-US" sz="175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91174" y="2121787"/>
            <a:ext cx="4188509" cy="969240"/>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4922" y="3466183"/>
            <a:ext cx="4185189" cy="296156"/>
          </a:xfrm>
          <a:noFill/>
        </p:spPr>
        <p:txBody>
          <a:bodyPr wrap="square" lIns="0" tIns="0" rIns="0" bIns="0">
            <a:spAutoFit/>
          </a:bodyPr>
          <a:lstStyle>
            <a:lvl1pPr marL="0" indent="0">
              <a:spcBef>
                <a:spcPts val="0"/>
              </a:spcBef>
              <a:buNone/>
              <a:defRPr sz="1925" spc="0" baseline="0">
                <a:solidFill>
                  <a:schemeClr val="tx1"/>
                </a:solidFill>
                <a:latin typeface="+mn-lt"/>
                <a:cs typeface="Segoe UI" panose="020B0502040204020203" pitchFamily="34" charset="0"/>
              </a:defRPr>
            </a:lvl1pPr>
          </a:lstStyle>
          <a:p>
            <a:pPr lvl="0"/>
            <a:r>
              <a:rPr lang="en-US"/>
              <a:t>Speaker name or subtitle</a:t>
            </a:r>
          </a:p>
        </p:txBody>
      </p:sp>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4922" y="5326239"/>
            <a:ext cx="4185189" cy="188464"/>
          </a:xfrm>
          <a:noFill/>
        </p:spPr>
        <p:txBody>
          <a:bodyPr wrap="square" lIns="0" tIns="0" rIns="0" bIns="0">
            <a:spAutoFit/>
          </a:bodyPr>
          <a:lstStyle>
            <a:lvl1pPr marL="0" indent="0">
              <a:spcBef>
                <a:spcPts val="0"/>
              </a:spcBef>
              <a:buNone/>
              <a:defRPr sz="1225"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4922" y="3849759"/>
            <a:ext cx="4185189" cy="188464"/>
          </a:xfrm>
          <a:noFill/>
        </p:spPr>
        <p:txBody>
          <a:bodyPr wrap="square" lIns="0" tIns="0" rIns="0" bIns="0">
            <a:spAutoFit/>
          </a:bodyPr>
          <a:lstStyle>
            <a:lvl1pPr marL="0" indent="0">
              <a:spcBef>
                <a:spcPts val="0"/>
              </a:spcBef>
              <a:buNone/>
              <a:defRPr sz="1225"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34ABE124-0544-0C4D-9FCE-68AA16069F0C}"/>
              </a:ext>
            </a:extLst>
          </p:cNvPr>
          <p:cNvPicPr>
            <a:picLocks noChangeAspect="1"/>
          </p:cNvPicPr>
          <p:nvPr userDrawn="1"/>
        </p:nvPicPr>
        <p:blipFill>
          <a:blip r:embed="rId4"/>
          <a:stretch>
            <a:fillRect/>
          </a:stretch>
        </p:blipFill>
        <p:spPr bwMode="black">
          <a:xfrm>
            <a:off x="587091" y="512429"/>
            <a:ext cx="1373005" cy="255964"/>
          </a:xfrm>
          <a:prstGeom prst="rect">
            <a:avLst/>
          </a:prstGeom>
        </p:spPr>
      </p:pic>
    </p:spTree>
    <p:extLst>
      <p:ext uri="{BB962C8B-B14F-4D97-AF65-F5344CB8AC3E}">
        <p14:creationId xmlns:p14="http://schemas.microsoft.com/office/powerpoint/2010/main" val="30927530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7091" y="1255380"/>
            <a:ext cx="5237550" cy="141102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421303" y="1255380"/>
            <a:ext cx="5245527" cy="141102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5368329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91179" y="399944"/>
            <a:ext cx="11073039" cy="421911"/>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userDrawn="1"/>
        </p:nvSpPr>
        <p:spPr bwMode="auto">
          <a:xfrm>
            <a:off x="5573809" y="1241667"/>
            <a:ext cx="6396395" cy="3527650"/>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39254" tIns="111404" rIns="139254" bIns="111404" numCol="1" spcCol="0" rtlCol="0" fromWordArt="0" anchor="t" anchorCtr="0" forceAA="0" compatLnSpc="1">
            <a:prstTxWarp prst="textNoShape">
              <a:avLst/>
            </a:prstTxWarp>
            <a:noAutofit/>
          </a:bodyPr>
          <a:lstStyle/>
          <a:p>
            <a:pPr algn="ctr" defTabSz="710106" fontAlgn="base">
              <a:lnSpc>
                <a:spcPct val="90000"/>
              </a:lnSpc>
              <a:spcBef>
                <a:spcPct val="0"/>
              </a:spcBef>
              <a:spcAft>
                <a:spcPct val="0"/>
              </a:spcAft>
            </a:pPr>
            <a:endParaRPr lang="en-US" sz="1828"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91173" y="1256772"/>
            <a:ext cx="4596920" cy="1169594"/>
          </a:xfrm>
        </p:spPr>
        <p:txBody>
          <a:bodyPr/>
          <a:lstStyle>
            <a:lvl1pPr marL="0" indent="0">
              <a:spcBef>
                <a:spcPts val="1828"/>
              </a:spcBef>
              <a:buNone/>
              <a:defRPr sz="1523">
                <a:solidFill>
                  <a:schemeClr val="accent1"/>
                </a:solidFill>
              </a:defRPr>
            </a:lvl1pPr>
            <a:lvl2pPr marL="0" indent="0">
              <a:spcBef>
                <a:spcPts val="610"/>
              </a:spcBef>
              <a:buNone/>
              <a:defRPr sz="1219"/>
            </a:lvl2pPr>
            <a:lvl3pPr marL="0" indent="0">
              <a:spcBef>
                <a:spcPts val="610"/>
              </a:spcBef>
              <a:buNone/>
              <a:defRPr sz="1066"/>
            </a:lvl3pPr>
            <a:lvl4pPr marL="0" indent="0">
              <a:spcBef>
                <a:spcPts val="610"/>
              </a:spcBef>
              <a:buNone/>
              <a:defRPr sz="914"/>
            </a:lvl4pPr>
            <a:lvl5pPr marL="0" indent="0">
              <a:spcBef>
                <a:spcPts val="610"/>
              </a:spcBef>
              <a:buNone/>
              <a:defRPr sz="837"/>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3874823" y="5120268"/>
            <a:ext cx="7449795" cy="407888"/>
          </a:xfrm>
        </p:spPr>
        <p:txBody>
          <a:bodyPr/>
          <a:lstStyle>
            <a:lvl1pPr marL="0" indent="0">
              <a:spcBef>
                <a:spcPts val="914"/>
              </a:spcBef>
              <a:buNone/>
              <a:defRPr sz="1371">
                <a:solidFill>
                  <a:schemeClr val="tx1"/>
                </a:solidFill>
              </a:defRPr>
            </a:lvl1pPr>
            <a:lvl2pPr marL="0" indent="0">
              <a:buNone/>
              <a:defRPr sz="1066">
                <a:solidFill>
                  <a:schemeClr val="tx1"/>
                </a:solidFill>
              </a:defRPr>
            </a:lvl2pPr>
            <a:lvl3pPr marL="0" indent="0">
              <a:buNone/>
              <a:defRPr sz="837">
                <a:solidFill>
                  <a:schemeClr val="tx1"/>
                </a:solidFill>
              </a:defRPr>
            </a:lvl3pPr>
            <a:lvl4pPr marL="0" indent="0">
              <a:buNone/>
              <a:defRPr sz="800">
                <a:solidFill>
                  <a:schemeClr val="tx1"/>
                </a:solidFill>
              </a:defRPr>
            </a:lvl4pPr>
            <a:lvl5pPr marL="0" indent="0">
              <a:buNone/>
              <a:defRPr sz="800">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80960" y="4600497"/>
            <a:ext cx="0" cy="829992"/>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userDrawn="1"/>
        </p:nvCxnSpPr>
        <p:spPr>
          <a:xfrm>
            <a:off x="483645" y="4910139"/>
            <a:ext cx="11473541"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8" name="learning">
            <a:extLst>
              <a:ext uri="{FF2B5EF4-FFF2-40B4-BE49-F238E27FC236}">
                <a16:creationId xmlns:a16="http://schemas.microsoft.com/office/drawing/2014/main" id="{A29CBE6D-B516-4E0E-BC8A-B321251A3A7A}"/>
              </a:ext>
            </a:extLst>
          </p:cNvPr>
          <p:cNvGrpSpPr>
            <a:grpSpLocks noChangeAspect="1"/>
          </p:cNvGrpSpPr>
          <p:nvPr userDrawn="1"/>
        </p:nvGrpSpPr>
        <p:grpSpPr>
          <a:xfrm rot="10800000" flipH="1">
            <a:off x="3314838" y="4994123"/>
            <a:ext cx="371577" cy="252286"/>
            <a:chOff x="7383299" y="4598006"/>
            <a:chExt cx="476250" cy="371475"/>
          </a:xfrm>
        </p:grpSpPr>
        <p:sp>
          <p:nvSpPr>
            <p:cNvPr id="10" name="Freeform: Shape 9">
              <a:extLst>
                <a:ext uri="{FF2B5EF4-FFF2-40B4-BE49-F238E27FC236}">
                  <a16:creationId xmlns:a16="http://schemas.microsoft.com/office/drawing/2014/main" id="{40062532-DEAB-46C9-BBF1-95D2C44B4ADC}"/>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710106" fontAlgn="base">
                <a:lnSpc>
                  <a:spcPct val="90000"/>
                </a:lnSpc>
                <a:spcBef>
                  <a:spcPct val="0"/>
                </a:spcBef>
                <a:spcAft>
                  <a:spcPct val="0"/>
                </a:spcAft>
              </a:pPr>
              <a:endParaRPr lang="en-US" sz="1828" kern="0">
                <a:gradFill>
                  <a:gsLst>
                    <a:gs pos="0">
                      <a:srgbClr val="FFFFFF"/>
                    </a:gs>
                    <a:gs pos="100000">
                      <a:srgbClr val="FFFFFF"/>
                    </a:gs>
                  </a:gsLst>
                  <a:lin ang="5400000" scaled="0"/>
                </a:gradFill>
                <a:latin typeface="Segoe UI"/>
                <a:cs typeface="Segoe UI" pitchFamily="34" charset="0"/>
              </a:endParaRPr>
            </a:p>
          </p:txBody>
        </p:sp>
        <p:sp>
          <p:nvSpPr>
            <p:cNvPr id="11" name="Freeform: Shape 10">
              <a:extLst>
                <a:ext uri="{FF2B5EF4-FFF2-40B4-BE49-F238E27FC236}">
                  <a16:creationId xmlns:a16="http://schemas.microsoft.com/office/drawing/2014/main" id="{79E6B07A-63AA-41ED-8FF9-C500A869B6EB}"/>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710106" fontAlgn="base">
                <a:lnSpc>
                  <a:spcPct val="90000"/>
                </a:lnSpc>
                <a:spcBef>
                  <a:spcPct val="0"/>
                </a:spcBef>
                <a:spcAft>
                  <a:spcPct val="0"/>
                </a:spcAft>
              </a:pPr>
              <a:endParaRPr lang="en-US" sz="1828" kern="0">
                <a:gradFill>
                  <a:gsLst>
                    <a:gs pos="0">
                      <a:srgbClr val="FFFFFF"/>
                    </a:gs>
                    <a:gs pos="100000">
                      <a:srgbClr val="FFFFFF"/>
                    </a:gs>
                  </a:gsLst>
                  <a:lin ang="5400000" scaled="0"/>
                </a:gradFill>
                <a:latin typeface="Segoe UI"/>
                <a:cs typeface="Segoe UI" pitchFamily="34" charset="0"/>
              </a:endParaRPr>
            </a:p>
          </p:txBody>
        </p:sp>
      </p:grpSp>
      <p:grpSp>
        <p:nvGrpSpPr>
          <p:cNvPr id="15" name="learning">
            <a:extLst>
              <a:ext uri="{FF2B5EF4-FFF2-40B4-BE49-F238E27FC236}">
                <a16:creationId xmlns:a16="http://schemas.microsoft.com/office/drawing/2014/main" id="{07A11020-593F-444A-B45F-34B66EC741B7}"/>
              </a:ext>
            </a:extLst>
          </p:cNvPr>
          <p:cNvGrpSpPr>
            <a:grpSpLocks noChangeAspect="1"/>
          </p:cNvGrpSpPr>
          <p:nvPr userDrawn="1"/>
        </p:nvGrpSpPr>
        <p:grpSpPr>
          <a:xfrm flipH="1">
            <a:off x="11561731" y="5636750"/>
            <a:ext cx="204962" cy="139161"/>
            <a:chOff x="7383299" y="4598006"/>
            <a:chExt cx="476250" cy="371475"/>
          </a:xfrm>
        </p:grpSpPr>
        <p:sp>
          <p:nvSpPr>
            <p:cNvPr id="16" name="Freeform: Shape 15">
              <a:extLst>
                <a:ext uri="{FF2B5EF4-FFF2-40B4-BE49-F238E27FC236}">
                  <a16:creationId xmlns:a16="http://schemas.microsoft.com/office/drawing/2014/main" id="{49321792-9AFE-47FB-97A4-2F4FD4A9C329}"/>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710106" fontAlgn="base">
                <a:lnSpc>
                  <a:spcPct val="90000"/>
                </a:lnSpc>
                <a:spcBef>
                  <a:spcPct val="0"/>
                </a:spcBef>
                <a:spcAft>
                  <a:spcPct val="0"/>
                </a:spcAft>
              </a:pPr>
              <a:endParaRPr lang="en-US" sz="1828" kern="0">
                <a:gradFill>
                  <a:gsLst>
                    <a:gs pos="0">
                      <a:srgbClr val="FFFFFF"/>
                    </a:gs>
                    <a:gs pos="100000">
                      <a:srgbClr val="FFFFFF"/>
                    </a:gs>
                  </a:gsLst>
                  <a:lin ang="5400000" scaled="0"/>
                </a:gradFill>
                <a:latin typeface="Segoe UI"/>
                <a:cs typeface="Segoe UI" pitchFamily="34" charset="0"/>
              </a:endParaRPr>
            </a:p>
          </p:txBody>
        </p:sp>
        <p:sp>
          <p:nvSpPr>
            <p:cNvPr id="18" name="Freeform: Shape 17">
              <a:extLst>
                <a:ext uri="{FF2B5EF4-FFF2-40B4-BE49-F238E27FC236}">
                  <a16:creationId xmlns:a16="http://schemas.microsoft.com/office/drawing/2014/main" id="{CCFCFA21-587F-4BC9-8B78-740FE131062E}"/>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710106" fontAlgn="base">
                <a:lnSpc>
                  <a:spcPct val="90000"/>
                </a:lnSpc>
                <a:spcBef>
                  <a:spcPct val="0"/>
                </a:spcBef>
                <a:spcAft>
                  <a:spcPct val="0"/>
                </a:spcAft>
              </a:pPr>
              <a:endParaRPr lang="en-US" sz="1828" kern="0">
                <a:gradFill>
                  <a:gsLst>
                    <a:gs pos="0">
                      <a:srgbClr val="FFFFFF"/>
                    </a:gs>
                    <a:gs pos="100000">
                      <a:srgbClr val="FFFFFF"/>
                    </a:gs>
                  </a:gsLst>
                  <a:lin ang="5400000" scaled="0"/>
                </a:gradFill>
                <a:latin typeface="Segoe UI"/>
                <a:cs typeface="Segoe UI" pitchFamily="34" charset="0"/>
              </a:endParaRPr>
            </a:p>
          </p:txBody>
        </p:sp>
      </p:grpSp>
    </p:spTree>
    <p:extLst>
      <p:ext uri="{BB962C8B-B14F-4D97-AF65-F5344CB8AC3E}">
        <p14:creationId xmlns:p14="http://schemas.microsoft.com/office/powerpoint/2010/main" val="2139308371"/>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1_centere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2C1CEFE-1175-4BAD-8291-2B32EFCE8BD7}"/>
              </a:ext>
            </a:extLst>
          </p:cNvPr>
          <p:cNvSpPr>
            <a:spLocks noGrp="1"/>
          </p:cNvSpPr>
          <p:nvPr>
            <p:ph type="body" sz="quarter" idx="10"/>
          </p:nvPr>
        </p:nvSpPr>
        <p:spPr>
          <a:xfrm>
            <a:off x="5602956" y="1765034"/>
            <a:ext cx="5874096" cy="1228209"/>
          </a:xfrm>
        </p:spPr>
        <p:txBody>
          <a:bodyPr/>
          <a:lstStyle>
            <a:lvl1pPr marL="0" indent="0">
              <a:spcBef>
                <a:spcPts val="1371"/>
              </a:spcBef>
              <a:buNone/>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E102CF2E-CF5F-42BE-BB25-E94D5850A3C7}"/>
              </a:ext>
            </a:extLst>
          </p:cNvPr>
          <p:cNvSpPr>
            <a:spLocks noGrp="1"/>
          </p:cNvSpPr>
          <p:nvPr>
            <p:ph type="body" sz="quarter" idx="11"/>
          </p:nvPr>
        </p:nvSpPr>
        <p:spPr>
          <a:xfrm>
            <a:off x="587096" y="3587841"/>
            <a:ext cx="3740341" cy="749815"/>
          </a:xfrm>
        </p:spPr>
        <p:txBody>
          <a:bodyPr/>
          <a:lstStyle>
            <a:lvl1pPr marL="0" indent="0" algn="ctr">
              <a:spcBef>
                <a:spcPts val="1371"/>
              </a:spcBef>
              <a:buNone/>
              <a:defRPr sz="2436">
                <a:solidFill>
                  <a:schemeClr val="accent1"/>
                </a:solidFill>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p:txBody>
      </p:sp>
    </p:spTree>
    <p:extLst>
      <p:ext uri="{BB962C8B-B14F-4D97-AF65-F5344CB8AC3E}">
        <p14:creationId xmlns:p14="http://schemas.microsoft.com/office/powerpoint/2010/main" val="203180560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centered with sub">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5AD2F76-9A26-44BB-92FC-E2D3F11A63ED}"/>
              </a:ext>
            </a:extLst>
          </p:cNvPr>
          <p:cNvSpPr>
            <a:spLocks noGrp="1"/>
          </p:cNvSpPr>
          <p:nvPr>
            <p:ph type="body" sz="quarter" idx="10"/>
          </p:nvPr>
        </p:nvSpPr>
        <p:spPr>
          <a:xfrm>
            <a:off x="591176" y="901058"/>
            <a:ext cx="11075657" cy="234345"/>
          </a:xfrm>
        </p:spPr>
        <p:txBody>
          <a:bodyPr/>
          <a:lstStyle>
            <a:lvl1pPr marL="0" indent="0" algn="ctr">
              <a:buNone/>
              <a:defRPr kumimoji="0" lang="en-US" sz="1523" b="0" i="0" u="none" strike="noStrike" kern="1200" cap="none" spc="0" normalizeH="0" baseline="0" dirty="0" smtClean="0">
                <a:ln>
                  <a:noFill/>
                </a:ln>
                <a:solidFill>
                  <a:schemeClr val="accent2">
                    <a:lumMod val="75000"/>
                  </a:schemeClr>
                </a:solidFill>
                <a:effectLst/>
                <a:uLnTx/>
                <a:uFillTx/>
                <a:latin typeface="Segoe UI"/>
                <a:ea typeface="+mn-ea"/>
                <a:cs typeface="+mn-cs"/>
              </a:defRPr>
            </a:lvl1pPr>
            <a:lvl2pPr marL="174085" indent="0">
              <a:buNone/>
              <a:defRPr/>
            </a:lvl2pPr>
            <a:lvl3pPr marL="348172" indent="0">
              <a:buNone/>
              <a:defRPr/>
            </a:lvl3pPr>
            <a:lvl4pPr marL="504124" indent="0">
              <a:buNone/>
              <a:defRPr/>
            </a:lvl4pPr>
            <a:lvl5pPr marL="651613"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D989D4D6-6723-4AFB-B86D-1485DA52ABD4}"/>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40087518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preserve="1" userDrawn="1">
  <p:cSld name="Left">
    <p:bg>
      <p:bgRef idx="1001">
        <a:schemeClr val="bg1"/>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B476AC-15C7-4A6E-9874-4133EDCA7D53}"/>
              </a:ext>
            </a:extLst>
          </p:cNvPr>
          <p:cNvSpPr>
            <a:spLocks noGrp="1"/>
          </p:cNvSpPr>
          <p:nvPr>
            <p:ph type="title"/>
          </p:nvPr>
        </p:nvSpPr>
        <p:spPr>
          <a:xfrm>
            <a:off x="591174" y="1939913"/>
            <a:ext cx="5216124" cy="421911"/>
          </a:xfrm>
        </p:spPr>
        <p:txBody>
          <a:bodyPr anchor="b"/>
          <a:lstStyle>
            <a:lvl1pPr>
              <a:defRPr>
                <a:solidFill>
                  <a:schemeClr val="tx1"/>
                </a:solidFill>
              </a:defRPr>
            </a:lvl1pPr>
          </a:lstStyle>
          <a:p>
            <a:r>
              <a:rPr lang="en-US"/>
              <a:t>Click to edit Master</a:t>
            </a:r>
          </a:p>
        </p:txBody>
      </p:sp>
      <p:sp>
        <p:nvSpPr>
          <p:cNvPr id="6" name="Text Placeholder 3">
            <a:extLst>
              <a:ext uri="{FF2B5EF4-FFF2-40B4-BE49-F238E27FC236}">
                <a16:creationId xmlns:a16="http://schemas.microsoft.com/office/drawing/2014/main" id="{A97EC52B-AED8-4515-B7B5-DBD9684F1A80}"/>
              </a:ext>
            </a:extLst>
          </p:cNvPr>
          <p:cNvSpPr>
            <a:spLocks noGrp="1"/>
          </p:cNvSpPr>
          <p:nvPr>
            <p:ph type="body" sz="quarter" idx="11"/>
          </p:nvPr>
        </p:nvSpPr>
        <p:spPr>
          <a:xfrm>
            <a:off x="591176" y="2459365"/>
            <a:ext cx="5534985" cy="1392369"/>
          </a:xfrm>
        </p:spPr>
        <p:txBody>
          <a:bodyPr anchor="t"/>
          <a:lstStyle>
            <a:lvl1pPr marL="0" indent="0" algn="l" defTabSz="87043">
              <a:spcBef>
                <a:spcPts val="1371"/>
              </a:spcBef>
              <a:spcAft>
                <a:spcPts val="914"/>
              </a:spcAft>
              <a:buNone/>
              <a:defRPr sz="1828">
                <a:solidFill>
                  <a:schemeClr val="accent2"/>
                </a:solidFill>
                <a:latin typeface="+mj-lt"/>
              </a:defRPr>
            </a:lvl1pPr>
            <a:lvl2pPr marL="0" indent="0" algn="l" defTabSz="87043">
              <a:spcAft>
                <a:spcPts val="457"/>
              </a:spcAft>
              <a:buClr>
                <a:schemeClr val="accent1"/>
              </a:buClr>
              <a:buFont typeface="Arial" panose="020B0604020202020204" pitchFamily="34" charset="0"/>
              <a:buNone/>
              <a:defRPr sz="1219"/>
            </a:lvl2pPr>
            <a:lvl3pPr marL="0" indent="0" algn="l" defTabSz="87043">
              <a:spcAft>
                <a:spcPts val="457"/>
              </a:spcAft>
              <a:buClr>
                <a:schemeClr val="accent1"/>
              </a:buClr>
              <a:buFont typeface="Arial" panose="020B0604020202020204" pitchFamily="34" charset="0"/>
              <a:buNone/>
              <a:defRPr sz="1371" b="1"/>
            </a:lvl3pPr>
            <a:lvl4pPr marL="0" indent="0" algn="l" defTabSz="87043">
              <a:spcAft>
                <a:spcPts val="0"/>
              </a:spcAft>
              <a:buClr>
                <a:schemeClr val="accent1"/>
              </a:buClr>
              <a:buFont typeface="Arial" panose="020B0604020202020204" pitchFamily="34" charset="0"/>
              <a:buNone/>
              <a:defRPr sz="1219" b="1"/>
            </a:lvl4pPr>
            <a:lvl5pPr marL="0" indent="0" algn="l" defTabSz="87043">
              <a:spcBef>
                <a:spcPts val="0"/>
              </a:spcBef>
              <a:spcAft>
                <a:spcPts val="457"/>
              </a:spcAft>
              <a:buClr>
                <a:schemeClr val="accent1"/>
              </a:buClr>
              <a:buFont typeface="Arial" panose="020B0604020202020204" pitchFamily="34" charset="0"/>
              <a:buNone/>
              <a:defRPr sz="1066"/>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4" name="Straight Connector 3">
            <a:extLst>
              <a:ext uri="{FF2B5EF4-FFF2-40B4-BE49-F238E27FC236}">
                <a16:creationId xmlns:a16="http://schemas.microsoft.com/office/drawing/2014/main" id="{4C696FF2-87D3-4F28-9DB1-7EA67BD86224}"/>
              </a:ext>
            </a:extLst>
          </p:cNvPr>
          <p:cNvCxnSpPr>
            <a:cxnSpLocks/>
          </p:cNvCxnSpPr>
          <p:nvPr userDrawn="1"/>
        </p:nvCxnSpPr>
        <p:spPr>
          <a:xfrm>
            <a:off x="6615754" y="675317"/>
            <a:ext cx="0" cy="4452913"/>
          </a:xfrm>
          <a:prstGeom prst="line">
            <a:avLst/>
          </a:prstGeom>
          <a:noFill/>
          <a:ln w="3175">
            <a:solidFill>
              <a:schemeClr val="accent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27288263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7_Title Only">
    <p:spTree>
      <p:nvGrpSpPr>
        <p:cNvPr id="1" name=""/>
        <p:cNvGrpSpPr/>
        <p:nvPr/>
      </p:nvGrpSpPr>
      <p:grpSpPr>
        <a:xfrm>
          <a:off x="0" y="0"/>
          <a:ext cx="0" cy="0"/>
          <a:chOff x="0" y="0"/>
          <a:chExt cx="0" cy="0"/>
        </a:xfrm>
      </p:grpSpPr>
      <p:sp>
        <p:nvSpPr>
          <p:cNvPr id="16" name="Text Placeholder 3">
            <a:extLst>
              <a:ext uri="{FF2B5EF4-FFF2-40B4-BE49-F238E27FC236}">
                <a16:creationId xmlns:a16="http://schemas.microsoft.com/office/drawing/2014/main" id="{64194900-8114-4639-BB98-2820B385BE06}"/>
              </a:ext>
            </a:extLst>
          </p:cNvPr>
          <p:cNvSpPr>
            <a:spLocks noGrp="1"/>
          </p:cNvSpPr>
          <p:nvPr>
            <p:ph type="body" sz="quarter" idx="19"/>
          </p:nvPr>
        </p:nvSpPr>
        <p:spPr>
          <a:xfrm>
            <a:off x="8650195" y="3556029"/>
            <a:ext cx="2664881" cy="907877"/>
          </a:xfrm>
        </p:spPr>
        <p:txBody>
          <a:bodyPr/>
          <a:lstStyle>
            <a:lvl1pPr marL="0" indent="0" algn="ctr" defTabSz="87043">
              <a:spcBef>
                <a:spcPts val="1371"/>
              </a:spcBef>
              <a:buNone/>
              <a:defRPr sz="1523">
                <a:solidFill>
                  <a:schemeClr val="accent1"/>
                </a:solidFill>
                <a:latin typeface="+mj-lt"/>
              </a:defRPr>
            </a:lvl1pPr>
            <a:lvl2pPr marL="0" indent="0" algn="ctr" defTabSz="87043">
              <a:spcBef>
                <a:spcPts val="457"/>
              </a:spcBef>
              <a:spcAft>
                <a:spcPts val="0"/>
              </a:spcAft>
              <a:buNone/>
              <a:defRPr sz="1066" b="1"/>
            </a:lvl2pPr>
            <a:lvl3pPr marL="0" indent="0" algn="ctr" defTabSz="87043">
              <a:spcBef>
                <a:spcPts val="0"/>
              </a:spcBef>
              <a:spcAft>
                <a:spcPts val="0"/>
              </a:spcAft>
              <a:buFont typeface="Arial" panose="020B0604020202020204" pitchFamily="34" charset="0"/>
              <a:buNone/>
              <a:defRPr sz="1066" i="0"/>
            </a:lvl3pPr>
            <a:lvl4pPr marL="0" indent="0" algn="ctr" defTabSz="87043">
              <a:spcBef>
                <a:spcPts val="0"/>
              </a:spcBef>
              <a:spcAft>
                <a:spcPts val="0"/>
              </a:spcAft>
              <a:buFont typeface="Arial" panose="020B0604020202020204" pitchFamily="34" charset="0"/>
              <a:buNone/>
              <a:defRPr sz="914" b="0" i="1"/>
            </a:lvl4pPr>
            <a:lvl5pPr marL="0" indent="0" algn="ctr" defTabSz="87043">
              <a:spcBef>
                <a:spcPts val="0"/>
              </a:spcBef>
              <a:spcAft>
                <a:spcPts val="0"/>
              </a:spcAft>
              <a:buFont typeface="Arial" panose="020B0604020202020204" pitchFamily="34" charset="0"/>
              <a:buNone/>
              <a:defRPr sz="91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3">
            <a:extLst>
              <a:ext uri="{FF2B5EF4-FFF2-40B4-BE49-F238E27FC236}">
                <a16:creationId xmlns:a16="http://schemas.microsoft.com/office/drawing/2014/main" id="{66CEB83C-A19D-4214-8A03-0F9BDD1A22D2}"/>
              </a:ext>
            </a:extLst>
          </p:cNvPr>
          <p:cNvSpPr>
            <a:spLocks noGrp="1"/>
          </p:cNvSpPr>
          <p:nvPr>
            <p:ph type="body" sz="quarter" idx="20"/>
          </p:nvPr>
        </p:nvSpPr>
        <p:spPr>
          <a:xfrm>
            <a:off x="4983597" y="3556029"/>
            <a:ext cx="2330736" cy="1134369"/>
          </a:xfrm>
        </p:spPr>
        <p:txBody>
          <a:bodyPr/>
          <a:lstStyle>
            <a:lvl1pPr marL="0" indent="0" algn="ctr" defTabSz="87043">
              <a:spcBef>
                <a:spcPts val="1371"/>
              </a:spcBef>
              <a:buNone/>
              <a:defRPr sz="1523">
                <a:solidFill>
                  <a:schemeClr val="accent1"/>
                </a:solidFill>
                <a:latin typeface="+mj-lt"/>
              </a:defRPr>
            </a:lvl1pPr>
            <a:lvl2pPr marL="0" indent="0" algn="ctr" defTabSz="87043">
              <a:spcBef>
                <a:spcPts val="457"/>
              </a:spcBef>
              <a:spcAft>
                <a:spcPts val="0"/>
              </a:spcAft>
              <a:buNone/>
              <a:defRPr sz="1066" b="1"/>
            </a:lvl2pPr>
            <a:lvl3pPr marL="0" indent="0" algn="ctr" defTabSz="87043">
              <a:spcBef>
                <a:spcPts val="0"/>
              </a:spcBef>
              <a:spcAft>
                <a:spcPts val="0"/>
              </a:spcAft>
              <a:buFont typeface="Arial" panose="020B0604020202020204" pitchFamily="34" charset="0"/>
              <a:buNone/>
              <a:defRPr sz="1066" i="0"/>
            </a:lvl3pPr>
            <a:lvl4pPr marL="0" indent="0" algn="ctr" defTabSz="87043">
              <a:spcBef>
                <a:spcPts val="0"/>
              </a:spcBef>
              <a:spcAft>
                <a:spcPts val="0"/>
              </a:spcAft>
              <a:buFont typeface="Arial" panose="020B0604020202020204" pitchFamily="34" charset="0"/>
              <a:buNone/>
              <a:defRPr sz="914" b="0" i="1"/>
            </a:lvl4pPr>
            <a:lvl5pPr marL="0" indent="0" algn="ctr" defTabSz="87043">
              <a:spcBef>
                <a:spcPts val="0"/>
              </a:spcBef>
              <a:spcAft>
                <a:spcPts val="0"/>
              </a:spcAft>
              <a:buFont typeface="Arial" panose="020B0604020202020204" pitchFamily="34" charset="0"/>
              <a:buNone/>
              <a:defRPr sz="91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3">
            <a:extLst>
              <a:ext uri="{FF2B5EF4-FFF2-40B4-BE49-F238E27FC236}">
                <a16:creationId xmlns:a16="http://schemas.microsoft.com/office/drawing/2014/main" id="{7D3BEA77-EB09-437D-A324-5CB0F283571E}"/>
              </a:ext>
            </a:extLst>
          </p:cNvPr>
          <p:cNvSpPr>
            <a:spLocks noGrp="1"/>
          </p:cNvSpPr>
          <p:nvPr>
            <p:ph type="body" sz="quarter" idx="21"/>
          </p:nvPr>
        </p:nvSpPr>
        <p:spPr>
          <a:xfrm>
            <a:off x="1317004" y="3556029"/>
            <a:ext cx="2330736" cy="1134369"/>
          </a:xfrm>
        </p:spPr>
        <p:txBody>
          <a:bodyPr/>
          <a:lstStyle>
            <a:lvl1pPr marL="0" indent="0" algn="ctr" defTabSz="87043">
              <a:spcBef>
                <a:spcPts val="1371"/>
              </a:spcBef>
              <a:buNone/>
              <a:defRPr sz="1523">
                <a:solidFill>
                  <a:schemeClr val="accent1"/>
                </a:solidFill>
                <a:latin typeface="+mj-lt"/>
              </a:defRPr>
            </a:lvl1pPr>
            <a:lvl2pPr marL="0" indent="0" algn="ctr" defTabSz="87043">
              <a:spcBef>
                <a:spcPts val="457"/>
              </a:spcBef>
              <a:spcAft>
                <a:spcPts val="0"/>
              </a:spcAft>
              <a:buNone/>
              <a:defRPr sz="1066" b="1"/>
            </a:lvl2pPr>
            <a:lvl3pPr marL="0" indent="0" algn="ctr" defTabSz="87043">
              <a:spcBef>
                <a:spcPts val="0"/>
              </a:spcBef>
              <a:spcAft>
                <a:spcPts val="0"/>
              </a:spcAft>
              <a:buFont typeface="Arial" panose="020B0604020202020204" pitchFamily="34" charset="0"/>
              <a:buNone/>
              <a:defRPr sz="1066" i="0"/>
            </a:lvl3pPr>
            <a:lvl4pPr marL="0" indent="0" algn="ctr" defTabSz="87043">
              <a:spcBef>
                <a:spcPts val="0"/>
              </a:spcBef>
              <a:spcAft>
                <a:spcPts val="0"/>
              </a:spcAft>
              <a:buFont typeface="Arial" panose="020B0604020202020204" pitchFamily="34" charset="0"/>
              <a:buNone/>
              <a:defRPr sz="914" b="0" i="1"/>
            </a:lvl4pPr>
            <a:lvl5pPr marL="0" indent="0" algn="ctr" defTabSz="87043">
              <a:spcBef>
                <a:spcPts val="0"/>
              </a:spcBef>
              <a:spcAft>
                <a:spcPts val="0"/>
              </a:spcAft>
              <a:buFont typeface="Arial" panose="020B0604020202020204" pitchFamily="34" charset="0"/>
              <a:buNone/>
              <a:defRPr sz="91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26EE1A16-2B87-4578-940E-3211A98A025D}"/>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374523203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Azure Section Title Larg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8112" y="2522247"/>
            <a:ext cx="5908684" cy="569541"/>
          </a:xfrm>
          <a:noFill/>
        </p:spPr>
        <p:txBody>
          <a:bodyPr wrap="square" lIns="0" tIns="0" rIns="0" bIns="0" anchor="b" anchorCtr="0">
            <a:spAutoFit/>
          </a:bodyPr>
          <a:lstStyle>
            <a:lvl1pPr algn="l" defTabSz="710312" rtl="0" eaLnBrk="1" latinLnBrk="0" hangingPunct="1">
              <a:lnSpc>
                <a:spcPct val="90000"/>
              </a:lnSpc>
              <a:spcBef>
                <a:spcPct val="0"/>
              </a:spcBef>
              <a:buNone/>
              <a:defRPr lang="en-US" sz="4112" b="0" kern="1200" cap="none" spc="-38" baseline="0" dirty="0">
                <a:ln w="3175">
                  <a:noFill/>
                </a:ln>
                <a:solidFill>
                  <a:schemeClr val="tx1"/>
                </a:soli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9E9DE65D-40BC-4346-B9D4-5D260E5ED2E5}"/>
              </a:ext>
            </a:extLst>
          </p:cNvPr>
          <p:cNvSpPr>
            <a:spLocks noGrp="1"/>
          </p:cNvSpPr>
          <p:nvPr>
            <p:ph type="body" sz="quarter" idx="12" hasCustomPrompt="1"/>
          </p:nvPr>
        </p:nvSpPr>
        <p:spPr>
          <a:xfrm>
            <a:off x="588113" y="3228422"/>
            <a:ext cx="5908681" cy="234345"/>
          </a:xfrm>
          <a:noFill/>
        </p:spPr>
        <p:txBody>
          <a:bodyPr wrap="square" lIns="0" tIns="0" rIns="0" bIns="0">
            <a:spAutoFit/>
          </a:bodyPr>
          <a:lstStyle>
            <a:lvl1pPr marL="0" indent="0">
              <a:spcBef>
                <a:spcPts val="0"/>
              </a:spcBef>
              <a:spcAft>
                <a:spcPts val="0"/>
              </a:spcAft>
              <a:buFont typeface="Arial" panose="020B0604020202020204" pitchFamily="34" charset="0"/>
              <a:buNone/>
              <a:defRPr sz="1523" spc="0" baseline="0">
                <a:solidFill>
                  <a:srgbClr val="50E6FF"/>
                </a:solidFill>
                <a:latin typeface="+mn-lt"/>
              </a:defRPr>
            </a:lvl1pPr>
          </a:lstStyle>
          <a:p>
            <a:pPr lvl="0"/>
            <a:r>
              <a:rPr lang="en-US" err="1"/>
              <a:t>Subheader</a:t>
            </a:r>
            <a:endParaRPr lang="en-US"/>
          </a:p>
        </p:txBody>
      </p:sp>
    </p:spTree>
    <p:extLst>
      <p:ext uri="{BB962C8B-B14F-4D97-AF65-F5344CB8AC3E}">
        <p14:creationId xmlns:p14="http://schemas.microsoft.com/office/powerpoint/2010/main" val="5857853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5678968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1_Title &amp; body with bullets slide">
    <p:bg>
      <p:bgRef idx="1001">
        <a:schemeClr val="bg1"/>
      </p:bgRef>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4B26EB38-B802-47F3-8575-888FC1AA6B67}"/>
              </a:ext>
            </a:extLst>
          </p:cNvPr>
          <p:cNvGrpSpPr/>
          <p:nvPr userDrawn="1"/>
        </p:nvGrpSpPr>
        <p:grpSpPr>
          <a:xfrm>
            <a:off x="438538" y="5625622"/>
            <a:ext cx="11382126" cy="72327"/>
            <a:chOff x="445128" y="6559056"/>
            <a:chExt cx="11553197" cy="84328"/>
          </a:xfrm>
        </p:grpSpPr>
        <p:sp>
          <p:nvSpPr>
            <p:cNvPr id="8" name="TextBox 7">
              <a:extLst>
                <a:ext uri="{FF2B5EF4-FFF2-40B4-BE49-F238E27FC236}">
                  <a16:creationId xmlns:a16="http://schemas.microsoft.com/office/drawing/2014/main" id="{E0F140AB-64C1-48AA-A79D-6818AEB0D90E}"/>
                </a:ext>
              </a:extLst>
            </p:cNvPr>
            <p:cNvSpPr txBox="1"/>
            <p:nvPr userDrawn="1"/>
          </p:nvSpPr>
          <p:spPr>
            <a:xfrm>
              <a:off x="445128" y="6559056"/>
              <a:ext cx="740329" cy="84328"/>
            </a:xfrm>
            <a:prstGeom prst="rect">
              <a:avLst/>
            </a:prstGeom>
            <a:noFill/>
          </p:spPr>
          <p:txBody>
            <a:bodyPr wrap="none" lIns="0" tIns="0" rIns="0" bIns="0" rtlCol="0">
              <a:spAutoFit/>
            </a:bodyPr>
            <a:lstStyle/>
            <a:p>
              <a:pPr>
                <a:lnSpc>
                  <a:spcPct val="90000"/>
                </a:lnSpc>
                <a:spcAft>
                  <a:spcPts val="447"/>
                </a:spcAft>
              </a:pPr>
              <a:r>
                <a:rPr lang="en-US" sz="522">
                  <a:solidFill>
                    <a:schemeClr val="bg1">
                      <a:lumMod val="65000"/>
                    </a:schemeClr>
                  </a:solidFill>
                </a:rPr>
                <a:t>© Microsoft Corporation</a:t>
              </a:r>
              <a:endParaRPr lang="en-US" sz="597">
                <a:solidFill>
                  <a:schemeClr val="bg1">
                    <a:lumMod val="65000"/>
                  </a:schemeClr>
                </a:solidFill>
              </a:endParaRPr>
            </a:p>
          </p:txBody>
        </p:sp>
        <p:sp>
          <p:nvSpPr>
            <p:cNvPr id="9" name="Freeform: Shape 8">
              <a:extLst>
                <a:ext uri="{FF2B5EF4-FFF2-40B4-BE49-F238E27FC236}">
                  <a16:creationId xmlns:a16="http://schemas.microsoft.com/office/drawing/2014/main" id="{D3818870-6D91-4EAA-9132-2E15E4E80F8B}"/>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695982" fontAlgn="base">
                <a:lnSpc>
                  <a:spcPct val="90000"/>
                </a:lnSpc>
                <a:spcBef>
                  <a:spcPct val="0"/>
                </a:spcBef>
                <a:spcAft>
                  <a:spcPct val="0"/>
                </a:spcAft>
              </a:pPr>
              <a:endParaRPr lang="en-US" sz="1792" err="1">
                <a:gradFill>
                  <a:gsLst>
                    <a:gs pos="0">
                      <a:srgbClr val="FFFFFF"/>
                    </a:gs>
                    <a:gs pos="100000">
                      <a:srgbClr val="FFFFFF"/>
                    </a:gs>
                  </a:gsLst>
                  <a:lin ang="5400000" scaled="0"/>
                </a:gradFill>
                <a:ea typeface="Segoe UI" pitchFamily="34" charset="0"/>
                <a:cs typeface="Segoe UI" pitchFamily="34" charset="0"/>
              </a:endParaRPr>
            </a:p>
          </p:txBody>
        </p:sp>
      </p:grpSp>
      <p:sp>
        <p:nvSpPr>
          <p:cNvPr id="3" name="Text Placeholder 2">
            <a:extLst>
              <a:ext uri="{FF2B5EF4-FFF2-40B4-BE49-F238E27FC236}">
                <a16:creationId xmlns:a16="http://schemas.microsoft.com/office/drawing/2014/main" id="{0E2CAED3-5C3B-4638-84D2-AFD40B0A6536}"/>
              </a:ext>
            </a:extLst>
          </p:cNvPr>
          <p:cNvSpPr>
            <a:spLocks noGrp="1"/>
          </p:cNvSpPr>
          <p:nvPr>
            <p:ph type="body" sz="quarter" idx="11"/>
          </p:nvPr>
        </p:nvSpPr>
        <p:spPr>
          <a:xfrm>
            <a:off x="438725" y="965410"/>
            <a:ext cx="11392428" cy="234345"/>
          </a:xfrm>
        </p:spPr>
        <p:txBody>
          <a:bodyPr/>
          <a:lstStyle>
            <a:lvl1pPr algn="ctr">
              <a:defRPr sz="1523" b="0">
                <a:solidFill>
                  <a:schemeClr val="accent6">
                    <a:lumMod val="60000"/>
                    <a:lumOff val="40000"/>
                  </a:schemeClr>
                </a:solidFill>
              </a:defRPr>
            </a:lvl1pPr>
          </a:lstStyle>
          <a:p>
            <a:pPr lvl="0"/>
            <a:r>
              <a:rPr lang="en-US"/>
              <a:t>Click to edit Master text styles</a:t>
            </a:r>
          </a:p>
        </p:txBody>
      </p:sp>
      <p:sp>
        <p:nvSpPr>
          <p:cNvPr id="4" name="Title 3">
            <a:extLst>
              <a:ext uri="{FF2B5EF4-FFF2-40B4-BE49-F238E27FC236}">
                <a16:creationId xmlns:a16="http://schemas.microsoft.com/office/drawing/2014/main" id="{E6B7040F-1E2C-4F82-ABB7-F07F089ED8BE}"/>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9644816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userDrawn="1">
  <p:cSld name="Title Only - dark">
    <p:bg>
      <p:bgPr>
        <a:solidFill>
          <a:schemeClr val="bg1">
            <a:lumMod val="8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167E549-97A9-4362-8FA9-8843573F9D3E}"/>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18187230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336">
          <p15:clr>
            <a:srgbClr val="FBAE40"/>
          </p15:clr>
        </p15:guide>
        <p15:guide id="4" orient="horz" pos="336">
          <p15:clr>
            <a:srgbClr val="FBAE4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3_Title &amp; body with bullets slide">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6B7040F-1E2C-4F82-ABB7-F07F089ED8BE}"/>
              </a:ext>
            </a:extLst>
          </p:cNvPr>
          <p:cNvSpPr>
            <a:spLocks noGrp="1"/>
          </p:cNvSpPr>
          <p:nvPr>
            <p:ph type="title"/>
          </p:nvPr>
        </p:nvSpPr>
        <p:spPr>
          <a:xfrm>
            <a:off x="428535" y="1657286"/>
            <a:ext cx="4873468" cy="421975"/>
          </a:xfrm>
        </p:spPr>
        <p:txBody>
          <a:bodyPr anchor="b"/>
          <a:lstStyle>
            <a:lvl1pPr algn="l">
              <a:defRPr/>
            </a:lvl1pPr>
          </a:lstStyle>
          <a:p>
            <a:r>
              <a:rPr lang="en-US"/>
              <a:t>Click to edit Master title style</a:t>
            </a:r>
          </a:p>
        </p:txBody>
      </p:sp>
      <p:sp>
        <p:nvSpPr>
          <p:cNvPr id="5" name="Text Placeholder 4">
            <a:extLst>
              <a:ext uri="{FF2B5EF4-FFF2-40B4-BE49-F238E27FC236}">
                <a16:creationId xmlns:a16="http://schemas.microsoft.com/office/drawing/2014/main" id="{F411E651-2C76-4DFB-BA46-04AC1CE3E4AD}"/>
              </a:ext>
            </a:extLst>
          </p:cNvPr>
          <p:cNvSpPr>
            <a:spLocks noGrp="1"/>
          </p:cNvSpPr>
          <p:nvPr>
            <p:ph type="body" sz="quarter" idx="12"/>
          </p:nvPr>
        </p:nvSpPr>
        <p:spPr>
          <a:xfrm>
            <a:off x="429157" y="2204911"/>
            <a:ext cx="4872961" cy="210956"/>
          </a:xfrm>
        </p:spPr>
        <p:txBody>
          <a:bodyPr/>
          <a:lstStyle>
            <a:lvl1pPr marL="0" indent="0">
              <a:buNone/>
              <a:defRPr sz="1371"/>
            </a:lvl1pPr>
          </a:lstStyle>
          <a:p>
            <a:pPr lvl="0"/>
            <a:r>
              <a:rPr lang="en-US"/>
              <a:t>Click to edit Master text styles</a:t>
            </a:r>
          </a:p>
        </p:txBody>
      </p:sp>
    </p:spTree>
    <p:extLst>
      <p:ext uri="{BB962C8B-B14F-4D97-AF65-F5344CB8AC3E}">
        <p14:creationId xmlns:p14="http://schemas.microsoft.com/office/powerpoint/2010/main" val="2333152354"/>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7091" y="1255380"/>
            <a:ext cx="5237869" cy="1443090"/>
          </a:xfrm>
        </p:spPr>
        <p:txBody>
          <a:bodyPr wrap="square">
            <a:spAutoFit/>
          </a:bodyPr>
          <a:lstStyle>
            <a:lvl1pPr marL="0" indent="0">
              <a:spcBef>
                <a:spcPts val="1071"/>
              </a:spcBef>
              <a:buClr>
                <a:schemeClr val="tx1"/>
              </a:buClr>
              <a:buFont typeface="Wingdings" panose="05000000000000000000" pitchFamily="2" charset="2"/>
              <a:buNone/>
              <a:defRPr sz="2449" b="0">
                <a:latin typeface="+mn-lt"/>
                <a:cs typeface="Segoe UI" panose="020B0502040204020203" pitchFamily="34" charset="0"/>
              </a:defRPr>
            </a:lvl1pPr>
            <a:lvl2pPr marL="223588" indent="0">
              <a:buFont typeface="Wingdings" panose="05000000000000000000" pitchFamily="2" charset="2"/>
              <a:buNone/>
              <a:defRPr sz="1750" b="0">
                <a:latin typeface="+mn-lt"/>
              </a:defRPr>
            </a:lvl2pPr>
            <a:lvl3pPr marL="394404" indent="0">
              <a:buFont typeface="Wingdings" panose="05000000000000000000" pitchFamily="2" charset="2"/>
              <a:buNone/>
              <a:tabLst/>
              <a:defRPr sz="1400" b="0">
                <a:latin typeface="+mn-lt"/>
              </a:defRPr>
            </a:lvl3pPr>
            <a:lvl4pPr marL="570774" indent="0">
              <a:buFont typeface="Wingdings" panose="05000000000000000000" pitchFamily="2" charset="2"/>
              <a:buNone/>
              <a:defRPr sz="1225" b="0">
                <a:latin typeface="+mn-lt"/>
              </a:defRPr>
            </a:lvl4pPr>
            <a:lvl5pPr marL="747145" indent="0">
              <a:buFont typeface="Wingdings" panose="05000000000000000000" pitchFamily="2" charset="2"/>
              <a:buNone/>
              <a:tabLst/>
              <a:defRPr sz="1225"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428824" y="1255380"/>
            <a:ext cx="5237869" cy="1443090"/>
          </a:xfrm>
        </p:spPr>
        <p:txBody>
          <a:bodyPr wrap="square">
            <a:spAutoFit/>
          </a:bodyPr>
          <a:lstStyle>
            <a:lvl1pPr marL="0" indent="0">
              <a:spcBef>
                <a:spcPts val="1071"/>
              </a:spcBef>
              <a:buClr>
                <a:schemeClr val="tx1"/>
              </a:buClr>
              <a:buFont typeface="Wingdings" panose="05000000000000000000" pitchFamily="2" charset="2"/>
              <a:buNone/>
              <a:defRPr sz="2449" b="0">
                <a:latin typeface="+mn-lt"/>
                <a:cs typeface="Segoe UI" panose="020B0502040204020203" pitchFamily="34" charset="0"/>
              </a:defRPr>
            </a:lvl1pPr>
            <a:lvl2pPr marL="223588" indent="0">
              <a:buFont typeface="Wingdings" panose="05000000000000000000" pitchFamily="2" charset="2"/>
              <a:buNone/>
              <a:defRPr sz="1750" b="0">
                <a:latin typeface="+mn-lt"/>
              </a:defRPr>
            </a:lvl2pPr>
            <a:lvl3pPr marL="394404" indent="0">
              <a:buFont typeface="Wingdings" panose="05000000000000000000" pitchFamily="2" charset="2"/>
              <a:buNone/>
              <a:tabLst/>
              <a:defRPr sz="1400" b="0">
                <a:latin typeface="+mn-lt"/>
              </a:defRPr>
            </a:lvl3pPr>
            <a:lvl4pPr marL="570774" indent="0">
              <a:buFont typeface="Wingdings" panose="05000000000000000000" pitchFamily="2" charset="2"/>
              <a:buNone/>
              <a:defRPr sz="1225" b="0">
                <a:latin typeface="+mn-lt"/>
              </a:defRPr>
            </a:lvl4pPr>
            <a:lvl5pPr marL="747145" indent="0">
              <a:buFont typeface="Wingdings" panose="05000000000000000000" pitchFamily="2" charset="2"/>
              <a:buNone/>
              <a:tabLst/>
              <a:defRPr sz="1225"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6495135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userDrawn="1">
  <p:cSld name="7_Custom Layou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64EFBFB-9FB1-41FB-8008-486C183129D4}"/>
              </a:ext>
            </a:extLst>
          </p:cNvPr>
          <p:cNvSpPr>
            <a:spLocks noGrp="1"/>
          </p:cNvSpPr>
          <p:nvPr>
            <p:ph type="pic" sz="quarter" idx="10"/>
          </p:nvPr>
        </p:nvSpPr>
        <p:spPr>
          <a:xfrm>
            <a:off x="0" y="1"/>
            <a:ext cx="12252325" cy="328072"/>
          </a:xfrm>
        </p:spPr>
        <p:txBody>
          <a:bodyPr/>
          <a:lstStyle/>
          <a:p>
            <a:endParaRPr lang="en-US"/>
          </a:p>
        </p:txBody>
      </p:sp>
      <p:sp>
        <p:nvSpPr>
          <p:cNvPr id="5" name="Text Placeholder 4">
            <a:extLst>
              <a:ext uri="{FF2B5EF4-FFF2-40B4-BE49-F238E27FC236}">
                <a16:creationId xmlns:a16="http://schemas.microsoft.com/office/drawing/2014/main" id="{AF1E64E6-0DD9-424E-9C0A-8BEC914FE8A1}"/>
              </a:ext>
            </a:extLst>
          </p:cNvPr>
          <p:cNvSpPr>
            <a:spLocks noGrp="1"/>
          </p:cNvSpPr>
          <p:nvPr>
            <p:ph type="body" sz="quarter" idx="11"/>
          </p:nvPr>
        </p:nvSpPr>
        <p:spPr>
          <a:xfrm>
            <a:off x="568858" y="1081201"/>
            <a:ext cx="3591828" cy="1228209"/>
          </a:xfrm>
        </p:spPr>
        <p:txBody>
          <a:bodyPr/>
          <a:lstStyle>
            <a:lvl1pPr>
              <a:defRPr>
                <a:solidFill>
                  <a:schemeClr val="tx1"/>
                </a:solidFill>
              </a:defRPr>
            </a:lvl1pPr>
            <a:lvl2pPr>
              <a:defRPr sz="1523">
                <a:solidFill>
                  <a:schemeClr val="tx1"/>
                </a:solidFill>
              </a:defRPr>
            </a:lvl2pPr>
            <a:lvl3pPr>
              <a:defRPr>
                <a:solidFill>
                  <a:schemeClr val="tx1"/>
                </a:solidFill>
              </a:defRPr>
            </a:lvl3pPr>
            <a:lvl4pPr>
              <a:spcAft>
                <a:spcPts val="0"/>
              </a:spcAft>
              <a:defRPr>
                <a:solidFill>
                  <a:schemeClr val="tx1"/>
                </a:solidFill>
              </a:defRPr>
            </a:lvl4pPr>
            <a:lvl5pPr>
              <a:defRPr>
                <a:solidFill>
                  <a:schemeClr val="tx1"/>
                </a:solidFill>
              </a:defRPr>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789123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a:xfrm>
            <a:off x="591179" y="399944"/>
            <a:ext cx="11073039" cy="421911"/>
          </a:xfrm>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179" y="1256771"/>
            <a:ext cx="11073039" cy="1453187"/>
          </a:xfrm>
        </p:spPr>
        <p:txBody>
          <a:bodyPr/>
          <a:lstStyle>
            <a:lvl1pPr marL="0" indent="0">
              <a:buNone/>
              <a:defRPr sz="2132">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263911" indent="0">
              <a:buNone/>
              <a:defRPr sz="182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445195" indent="0">
              <a:buNone/>
              <a:defRPr sz="1523">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620315" indent="0">
              <a:buNone/>
              <a:defRPr sz="1371">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800366" indent="0">
              <a:buNone/>
              <a:defRPr sz="1371">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3006855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Closing logo slide 3">
    <p:bg>
      <p:bgPr>
        <a:solidFill>
          <a:schemeClr val="bg1"/>
        </a:solidFill>
        <a:effectLst/>
      </p:bgPr>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7096" y="512429"/>
            <a:ext cx="1373005" cy="255964"/>
          </a:xfrm>
          <a:prstGeom prst="rect">
            <a:avLst/>
          </a:prstGeom>
        </p:spPr>
      </p:pic>
    </p:spTree>
    <p:extLst>
      <p:ext uri="{BB962C8B-B14F-4D97-AF65-F5344CB8AC3E}">
        <p14:creationId xmlns:p14="http://schemas.microsoft.com/office/powerpoint/2010/main" val="16452030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userDrawn="1">
  <p:cSld name="OnBlu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1AD54E0-04DF-4670-90F2-D78B492D39BE}"/>
              </a:ext>
            </a:extLst>
          </p:cNvPr>
          <p:cNvSpPr/>
          <p:nvPr userDrawn="1"/>
        </p:nvSpPr>
        <p:spPr bwMode="auto">
          <a:xfrm>
            <a:off x="0" y="3"/>
            <a:ext cx="12252325" cy="599916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6517" tIns="109213" rIns="136517" bIns="109213" numCol="1" spcCol="0" rtlCol="0" fromWordArt="0" anchor="t" anchorCtr="0" forceAA="0" compatLnSpc="1">
            <a:prstTxWarp prst="textNoShape">
              <a:avLst/>
            </a:prstTxWarp>
            <a:noAutofit/>
          </a:bodyPr>
          <a:lstStyle/>
          <a:p>
            <a:pPr algn="ctr" defTabSz="696116" fontAlgn="base">
              <a:lnSpc>
                <a:spcPct val="90000"/>
              </a:lnSpc>
              <a:spcBef>
                <a:spcPct val="0"/>
              </a:spcBef>
              <a:spcAft>
                <a:spcPct val="0"/>
              </a:spcAft>
            </a:pPr>
            <a:endParaRPr lang="en-US" sz="1792" err="1">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2">
            <a:extLst>
              <a:ext uri="{FF2B5EF4-FFF2-40B4-BE49-F238E27FC236}">
                <a16:creationId xmlns:a16="http://schemas.microsoft.com/office/drawing/2014/main" id="{6F2D11FC-E2DC-4EDA-918F-6F946D29695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0"/>
            <a:ext cx="2048575" cy="589809"/>
          </a:xfrm>
          <a:prstGeom prst="rect">
            <a:avLst/>
          </a:prstGeom>
        </p:spPr>
      </p:pic>
      <p:sp>
        <p:nvSpPr>
          <p:cNvPr id="10" name="Rectangle 9">
            <a:extLst>
              <a:ext uri="{FF2B5EF4-FFF2-40B4-BE49-F238E27FC236}">
                <a16:creationId xmlns:a16="http://schemas.microsoft.com/office/drawing/2014/main" id="{764F11C7-2FD2-43A5-A1DD-46842A8EAAFC}"/>
              </a:ext>
            </a:extLst>
          </p:cNvPr>
          <p:cNvSpPr/>
          <p:nvPr userDrawn="1"/>
        </p:nvSpPr>
        <p:spPr bwMode="auto">
          <a:xfrm>
            <a:off x="-4775" y="586823"/>
            <a:ext cx="12257102" cy="541234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6517" tIns="109213" rIns="136517" bIns="109213" numCol="1" spcCol="0" rtlCol="0" fromWordArt="0" anchor="t" anchorCtr="0" forceAA="0" compatLnSpc="1">
            <a:prstTxWarp prst="textNoShape">
              <a:avLst/>
            </a:prstTxWarp>
            <a:noAutofit/>
          </a:bodyPr>
          <a:lstStyle/>
          <a:p>
            <a:pPr marL="0" marR="0" lvl="0" indent="0" algn="ctr" defTabSz="696116" rtl="0" eaLnBrk="1" fontAlgn="base" latinLnBrk="0" hangingPunct="1">
              <a:lnSpc>
                <a:spcPct val="90000"/>
              </a:lnSpc>
              <a:spcBef>
                <a:spcPct val="0"/>
              </a:spcBef>
              <a:spcAft>
                <a:spcPct val="0"/>
              </a:spcAft>
              <a:buClrTx/>
              <a:buSzTx/>
              <a:buFontTx/>
              <a:buNone/>
              <a:tabLst/>
              <a:defRPr/>
            </a:pPr>
            <a:endParaRPr kumimoji="0" lang="en-US" sz="1792"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788609960"/>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B8A5CCB-E0F3-4F35-9855-E09173B789DE}"/>
              </a:ext>
            </a:extLst>
          </p:cNvPr>
          <p:cNvSpPr>
            <a:spLocks noGrp="1"/>
          </p:cNvSpPr>
          <p:nvPr>
            <p:ph type="ftr" sz="quarter" idx="10"/>
          </p:nvPr>
        </p:nvSpPr>
        <p:spPr/>
        <p:txBody>
          <a:bodyPr/>
          <a:lstStyle/>
          <a:p>
            <a:endParaRPr lang="en-US"/>
          </a:p>
        </p:txBody>
      </p:sp>
    </p:spTree>
    <p:extLst>
      <p:ext uri="{BB962C8B-B14F-4D97-AF65-F5344CB8AC3E}">
        <p14:creationId xmlns:p14="http://schemas.microsoft.com/office/powerpoint/2010/main" val="1223557040"/>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8536161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userDrawn="1">
  <p:cSld name="1_Title Only - dark">
    <p:bg>
      <p:bgRef idx="1001">
        <a:schemeClr val="bg1"/>
      </p:bgRef>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167E549-97A9-4362-8FA9-8843573F9D3E}"/>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3" name="Footer Placeholder 1">
            <a:extLst>
              <a:ext uri="{FF2B5EF4-FFF2-40B4-BE49-F238E27FC236}">
                <a16:creationId xmlns:a16="http://schemas.microsoft.com/office/drawing/2014/main" id="{E64EAFC3-A373-874C-B599-723CE8FB0CCF}"/>
              </a:ext>
            </a:extLst>
          </p:cNvPr>
          <p:cNvSpPr>
            <a:spLocks noGrp="1"/>
          </p:cNvSpPr>
          <p:nvPr>
            <p:ph type="ftr" sz="quarter" idx="10"/>
          </p:nvPr>
        </p:nvSpPr>
        <p:spPr>
          <a:xfrm>
            <a:off x="3473534" y="5599219"/>
            <a:ext cx="5305257" cy="319400"/>
          </a:xfrm>
          <a:prstGeom prst="rect">
            <a:avLst/>
          </a:prstGeom>
        </p:spPr>
        <p:txBody>
          <a:bodyPr anchor="ctr"/>
          <a:lstStyle>
            <a:lvl1pPr algn="ctr">
              <a:defRPr sz="762">
                <a:solidFill>
                  <a:schemeClr val="bg1">
                    <a:lumMod val="75000"/>
                  </a:schemeClr>
                </a:solidFill>
              </a:defRPr>
            </a:lvl1pPr>
          </a:lstStyle>
          <a:p>
            <a:endParaRPr lang="en-US"/>
          </a:p>
        </p:txBody>
      </p:sp>
    </p:spTree>
    <p:extLst>
      <p:ext uri="{BB962C8B-B14F-4D97-AF65-F5344CB8AC3E}">
        <p14:creationId xmlns:p14="http://schemas.microsoft.com/office/powerpoint/2010/main" val="241261364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336">
          <p15:clr>
            <a:srgbClr val="FBAE40"/>
          </p15:clr>
        </p15:guide>
        <p15:guide id="4" orient="horz" pos="336">
          <p15:clr>
            <a:srgbClr val="FBAE4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userDrawn="1">
  <p:cSld name="2_centered title">
    <p:bg>
      <p:bgRef idx="1001">
        <a:schemeClr val="bg1"/>
      </p:bgRef>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D93F0F27-6B90-4485-A3C5-1C1E05E189E8}"/>
              </a:ext>
            </a:extLst>
          </p:cNvPr>
          <p:cNvGrpSpPr/>
          <p:nvPr userDrawn="1"/>
        </p:nvGrpSpPr>
        <p:grpSpPr>
          <a:xfrm>
            <a:off x="438538" y="5625622"/>
            <a:ext cx="11382126" cy="72327"/>
            <a:chOff x="445128" y="6559056"/>
            <a:chExt cx="11553197" cy="84328"/>
          </a:xfrm>
        </p:grpSpPr>
        <p:sp>
          <p:nvSpPr>
            <p:cNvPr id="8" name="TextBox 7">
              <a:extLst>
                <a:ext uri="{FF2B5EF4-FFF2-40B4-BE49-F238E27FC236}">
                  <a16:creationId xmlns:a16="http://schemas.microsoft.com/office/drawing/2014/main" id="{AE9C5276-7B68-429C-9DA6-E4F27E0CA047}"/>
                </a:ext>
              </a:extLst>
            </p:cNvPr>
            <p:cNvSpPr txBox="1"/>
            <p:nvPr userDrawn="1"/>
          </p:nvSpPr>
          <p:spPr>
            <a:xfrm>
              <a:off x="445128" y="6559056"/>
              <a:ext cx="740329" cy="84328"/>
            </a:xfrm>
            <a:prstGeom prst="rect">
              <a:avLst/>
            </a:prstGeom>
            <a:noFill/>
          </p:spPr>
          <p:txBody>
            <a:bodyPr wrap="none" lIns="0" tIns="0" rIns="0" bIns="0" rtlCol="0">
              <a:spAutoFit/>
            </a:bodyPr>
            <a:lstStyle/>
            <a:p>
              <a:pPr>
                <a:lnSpc>
                  <a:spcPct val="90000"/>
                </a:lnSpc>
                <a:spcAft>
                  <a:spcPts val="447"/>
                </a:spcAft>
              </a:pPr>
              <a:r>
                <a:rPr lang="en-US" sz="522">
                  <a:solidFill>
                    <a:schemeClr val="bg1">
                      <a:lumMod val="65000"/>
                    </a:schemeClr>
                  </a:solidFill>
                </a:rPr>
                <a:t>© Microsoft Corporation</a:t>
              </a:r>
              <a:endParaRPr lang="en-US" sz="597">
                <a:solidFill>
                  <a:schemeClr val="bg1">
                    <a:lumMod val="65000"/>
                  </a:schemeClr>
                </a:solidFill>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695982" fontAlgn="base">
                <a:lnSpc>
                  <a:spcPct val="90000"/>
                </a:lnSpc>
                <a:spcBef>
                  <a:spcPct val="0"/>
                </a:spcBef>
                <a:spcAft>
                  <a:spcPct val="0"/>
                </a:spcAft>
              </a:pPr>
              <a:endParaRPr lang="en-US" sz="1792" err="1">
                <a:gradFill>
                  <a:gsLst>
                    <a:gs pos="0">
                      <a:srgbClr val="FFFFFF"/>
                    </a:gs>
                    <a:gs pos="100000">
                      <a:srgbClr val="FFFFFF"/>
                    </a:gs>
                  </a:gsLst>
                  <a:lin ang="5400000" scaled="0"/>
                </a:gradFill>
                <a:ea typeface="Segoe UI" pitchFamily="34" charset="0"/>
                <a:cs typeface="Segoe UI" pitchFamily="34" charset="0"/>
              </a:endParaRPr>
            </a:p>
          </p:txBody>
        </p:sp>
      </p:grpSp>
      <p:sp>
        <p:nvSpPr>
          <p:cNvPr id="2" name="Title 1">
            <a:extLst>
              <a:ext uri="{FF2B5EF4-FFF2-40B4-BE49-F238E27FC236}">
                <a16:creationId xmlns:a16="http://schemas.microsoft.com/office/drawing/2014/main" id="{2B1BCAC9-E25C-4A29-A7D2-82C7DE406CE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349607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117" y="2020551"/>
            <a:ext cx="3197771" cy="421911"/>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76072" y="2020552"/>
            <a:ext cx="7290761" cy="328072"/>
          </a:xfrm>
        </p:spPr>
        <p:txBody>
          <a:bodyPr anchor="t"/>
          <a:lstStyle>
            <a:lvl1pPr marL="0" indent="0">
              <a:spcAft>
                <a:spcPts val="61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8117" y="1766420"/>
            <a:ext cx="3197857" cy="0"/>
          </a:xfrm>
          <a:prstGeom prst="line">
            <a:avLst/>
          </a:prstGeom>
          <a:ln w="28575">
            <a:solidFill>
              <a:srgbClr val="00549A"/>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416857" y="-178404"/>
            <a:ext cx="440826" cy="117276"/>
          </a:xfrm>
          <a:prstGeom prst="rect">
            <a:avLst/>
          </a:prstGeom>
          <a:noFill/>
        </p:spPr>
        <p:txBody>
          <a:bodyPr wrap="none" lIns="0" tIns="0" rIns="0" bIns="0" rtlCol="0">
            <a:spAutoFit/>
          </a:bodyPr>
          <a:lstStyle/>
          <a:p>
            <a:pPr algn="l"/>
            <a:r>
              <a:rPr lang="en-US" sz="762">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76072" y="1766420"/>
            <a:ext cx="7290761"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805699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rgbClr val="FFFFFF"/>
        </a:solidFill>
        <a:effectLst/>
      </p:bgPr>
    </p:bg>
    <p:spTree>
      <p:nvGrpSpPr>
        <p:cNvPr id="1" name=""/>
        <p:cNvGrpSpPr/>
        <p:nvPr/>
      </p:nvGrpSpPr>
      <p:grpSpPr>
        <a:xfrm>
          <a:off x="0" y="0"/>
          <a:ext cx="0" cy="0"/>
          <a:chOff x="0" y="0"/>
          <a:chExt cx="0" cy="0"/>
        </a:xfrm>
      </p:grpSpPr>
      <p:pic>
        <p:nvPicPr>
          <p:cNvPr id="3" name="Picture 2" descr="A picture containing snow, skiing, man, table&#10;&#10;Description automatically generated">
            <a:extLst>
              <a:ext uri="{FF2B5EF4-FFF2-40B4-BE49-F238E27FC236}">
                <a16:creationId xmlns:a16="http://schemas.microsoft.com/office/drawing/2014/main" id="{D05A0A04-3E77-4881-8D4B-236B7770FA8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20121"/>
          <a:stretch/>
        </p:blipFill>
        <p:spPr>
          <a:xfrm>
            <a:off x="0" y="0"/>
            <a:ext cx="12252325" cy="5999164"/>
          </a:xfrm>
          <a:prstGeom prst="rect">
            <a:avLst/>
          </a:prstGeom>
        </p:spPr>
      </p:pic>
      <p:sp>
        <p:nvSpPr>
          <p:cNvPr id="4" name="Rectangle 3">
            <a:extLst>
              <a:ext uri="{FF2B5EF4-FFF2-40B4-BE49-F238E27FC236}">
                <a16:creationId xmlns:a16="http://schemas.microsoft.com/office/drawing/2014/main" id="{2D1DDD9B-8629-4A3D-934C-308CD31A16D7}"/>
              </a:ext>
            </a:extLst>
          </p:cNvPr>
          <p:cNvSpPr/>
          <p:nvPr userDrawn="1"/>
        </p:nvSpPr>
        <p:spPr bwMode="auto">
          <a:xfrm>
            <a:off x="0" y="0"/>
            <a:ext cx="7450945" cy="5999163"/>
          </a:xfrm>
          <a:prstGeom prst="rect">
            <a:avLst/>
          </a:prstGeom>
          <a:gradFill flip="none" rotWithShape="1">
            <a:gsLst>
              <a:gs pos="0">
                <a:schemeClr val="tx1"/>
              </a:gs>
              <a:gs pos="100000">
                <a:schemeClr val="tx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algn="l" defTabSz="815727" fontAlgn="base">
              <a:spcBef>
                <a:spcPct val="0"/>
              </a:spcBef>
              <a:spcAft>
                <a:spcPct val="0"/>
              </a:spcAft>
            </a:pPr>
            <a:endParaRPr lang="en-CA" sz="175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91174" y="2121787"/>
            <a:ext cx="4188509" cy="969240"/>
          </a:xfrm>
        </p:spPr>
        <p:txBody>
          <a:bodyPr anchor="b" anchorCtr="0">
            <a:spAutoFit/>
          </a:bodyPr>
          <a:lstStyle>
            <a:lvl1pPr>
              <a:defRPr>
                <a:solidFill>
                  <a:srgbClr val="30E5D0"/>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4922" y="3466183"/>
            <a:ext cx="4185189" cy="296156"/>
          </a:xfrm>
          <a:noFill/>
        </p:spPr>
        <p:txBody>
          <a:bodyPr wrap="square" lIns="0" tIns="0" rIns="0" bIns="0">
            <a:spAutoFit/>
          </a:bodyPr>
          <a:lstStyle>
            <a:lvl1pPr marL="0" indent="0">
              <a:spcBef>
                <a:spcPts val="0"/>
              </a:spcBef>
              <a:buNone/>
              <a:defRPr sz="1925"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22" name="MS logo gray - EMF" descr="Microsoft logo, gray text version">
            <a:extLst>
              <a:ext uri="{FF2B5EF4-FFF2-40B4-BE49-F238E27FC236}">
                <a16:creationId xmlns:a16="http://schemas.microsoft.com/office/drawing/2014/main" id="{7974B5BE-9DE3-4677-9705-03E3F55E5966}"/>
              </a:ext>
            </a:extLst>
          </p:cNvPr>
          <p:cNvPicPr>
            <a:picLocks noChangeAspect="1"/>
          </p:cNvPicPr>
          <p:nvPr userDrawn="1"/>
        </p:nvPicPr>
        <p:blipFill>
          <a:blip r:embed="rId3"/>
          <a:stretch>
            <a:fillRect/>
          </a:stretch>
        </p:blipFill>
        <p:spPr bwMode="black">
          <a:xfrm>
            <a:off x="1575954" y="516006"/>
            <a:ext cx="1373201" cy="255964"/>
          </a:xfrm>
          <a:prstGeom prst="rect">
            <a:avLst/>
          </a:prstGeom>
        </p:spPr>
      </p:pic>
      <p:pic>
        <p:nvPicPr>
          <p:cNvPr id="23" name="Picture 4" descr="Bell Canada - Wikipedia">
            <a:extLst>
              <a:ext uri="{FF2B5EF4-FFF2-40B4-BE49-F238E27FC236}">
                <a16:creationId xmlns:a16="http://schemas.microsoft.com/office/drawing/2014/main" id="{D56C791F-B339-4A4E-954F-B2676691D6BF}"/>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584923" y="512429"/>
            <a:ext cx="523096" cy="259541"/>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Straight Connector 28">
            <a:extLst>
              <a:ext uri="{FF2B5EF4-FFF2-40B4-BE49-F238E27FC236}">
                <a16:creationId xmlns:a16="http://schemas.microsoft.com/office/drawing/2014/main" id="{221A671E-C19A-48C3-A91F-668CCCE5323D}"/>
              </a:ext>
            </a:extLst>
          </p:cNvPr>
          <p:cNvCxnSpPr/>
          <p:nvPr userDrawn="1"/>
        </p:nvCxnSpPr>
        <p:spPr>
          <a:xfrm>
            <a:off x="1348710" y="512429"/>
            <a:ext cx="0" cy="259541"/>
          </a:xfrm>
          <a:prstGeom prst="line">
            <a:avLst/>
          </a:prstGeom>
          <a:ln w="12700">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902048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91174" y="399944"/>
            <a:ext cx="11073039" cy="484620"/>
          </a:xfrm>
        </p:spPr>
        <p:txBody>
          <a:bodyPr/>
          <a:lstStyle/>
          <a:p>
            <a:r>
              <a:rPr lang="en-US"/>
              <a:t>Click to edit Master title style</a:t>
            </a:r>
          </a:p>
        </p:txBody>
      </p:sp>
    </p:spTree>
    <p:extLst>
      <p:ext uri="{BB962C8B-B14F-4D97-AF65-F5344CB8AC3E}">
        <p14:creationId xmlns:p14="http://schemas.microsoft.com/office/powerpoint/2010/main" val="110101137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91174" y="2121787"/>
            <a:ext cx="4188509" cy="969240"/>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4922" y="3466183"/>
            <a:ext cx="4185189" cy="296156"/>
          </a:xfrm>
          <a:noFill/>
        </p:spPr>
        <p:txBody>
          <a:bodyPr wrap="square" lIns="0" tIns="0" rIns="0" bIns="0">
            <a:spAutoFit/>
          </a:bodyPr>
          <a:lstStyle>
            <a:lvl1pPr marL="0" indent="0">
              <a:spcBef>
                <a:spcPts val="0"/>
              </a:spcBef>
              <a:buNone/>
              <a:defRPr sz="1925"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6" name="Picture 5" descr="Two women working in an office.&#10;&#10;">
            <a:extLst>
              <a:ext uri="{FF2B5EF4-FFF2-40B4-BE49-F238E27FC236}">
                <a16:creationId xmlns:a16="http://schemas.microsoft.com/office/drawing/2014/main" id="{73666D3B-9CD2-42EE-B937-0DD8CE1638AA}"/>
              </a:ext>
            </a:extLst>
          </p:cNvPr>
          <p:cNvPicPr>
            <a:picLocks noChangeAspect="1"/>
          </p:cNvPicPr>
          <p:nvPr userDrawn="1"/>
        </p:nvPicPr>
        <p:blipFill rotWithShape="1">
          <a:blip r:embed="rId2"/>
          <a:srcRect l="10963" r="22388"/>
          <a:stretch/>
        </p:blipFill>
        <p:spPr bwMode="ltGray">
          <a:xfrm>
            <a:off x="5360392" y="0"/>
            <a:ext cx="6891933" cy="5999163"/>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a:stretch>
            <a:fillRect/>
          </a:stretch>
        </p:blipFill>
        <p:spPr bwMode="black">
          <a:xfrm>
            <a:off x="587091" y="512429"/>
            <a:ext cx="1373201" cy="255964"/>
          </a:xfrm>
          <a:prstGeom prst="rect">
            <a:avLst/>
          </a:prstGeom>
        </p:spPr>
      </p:pic>
    </p:spTree>
    <p:extLst>
      <p:ext uri="{BB962C8B-B14F-4D97-AF65-F5344CB8AC3E}">
        <p14:creationId xmlns:p14="http://schemas.microsoft.com/office/powerpoint/2010/main" val="30422151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7090" y="2606616"/>
            <a:ext cx="9189244" cy="484620"/>
          </a:xfrm>
          <a:noFill/>
        </p:spPr>
        <p:txBody>
          <a:bodyPr lIns="0" tIns="0" rIns="0" bIns="0" anchor="b" anchorCtr="0">
            <a:spAutoFit/>
          </a:bodyPr>
          <a:lstStyle>
            <a:lvl1pPr>
              <a:defRPr sz="3149" spc="-44" baseline="0">
                <a:solidFill>
                  <a:srgbClr val="30E5D0"/>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7090" y="3466183"/>
            <a:ext cx="9189244" cy="296156"/>
          </a:xfrm>
          <a:noFill/>
        </p:spPr>
        <p:txBody>
          <a:bodyPr wrap="square" lIns="0" tIns="0" rIns="0" bIns="0">
            <a:spAutoFit/>
          </a:bodyPr>
          <a:lstStyle>
            <a:lvl1pPr marL="0" indent="0">
              <a:spcBef>
                <a:spcPts val="0"/>
              </a:spcBef>
              <a:buNone/>
              <a:defRPr sz="1925"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7091" y="512429"/>
            <a:ext cx="1373005" cy="255964"/>
          </a:xfrm>
          <a:prstGeom prst="rect">
            <a:avLst/>
          </a:prstGeom>
        </p:spPr>
      </p:pic>
    </p:spTree>
    <p:extLst>
      <p:ext uri="{BB962C8B-B14F-4D97-AF65-F5344CB8AC3E}">
        <p14:creationId xmlns:p14="http://schemas.microsoft.com/office/powerpoint/2010/main" val="2748791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7090" y="2606616"/>
            <a:ext cx="9189244" cy="484620"/>
          </a:xfrm>
          <a:noFill/>
        </p:spPr>
        <p:txBody>
          <a:bodyPr lIns="0" tIns="0" rIns="0" bIns="0" anchor="b" anchorCtr="0">
            <a:spAutoFit/>
          </a:bodyPr>
          <a:lstStyle>
            <a:lvl1pPr>
              <a:defRPr sz="3149" spc="-44"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7090" y="3466183"/>
            <a:ext cx="9189244" cy="296156"/>
          </a:xfrm>
          <a:noFill/>
        </p:spPr>
        <p:txBody>
          <a:bodyPr wrap="square" lIns="0" tIns="0" rIns="0" bIns="0">
            <a:spAutoFit/>
          </a:bodyPr>
          <a:lstStyle>
            <a:lvl1pPr marL="0" indent="0">
              <a:spcBef>
                <a:spcPts val="0"/>
              </a:spcBef>
              <a:buNone/>
              <a:defRPr sz="1925"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7091" y="512429"/>
            <a:ext cx="1373201" cy="255964"/>
          </a:xfrm>
          <a:prstGeom prst="rect">
            <a:avLst/>
          </a:prstGeom>
        </p:spPr>
      </p:pic>
    </p:spTree>
    <p:extLst>
      <p:ext uri="{BB962C8B-B14F-4D97-AF65-F5344CB8AC3E}">
        <p14:creationId xmlns:p14="http://schemas.microsoft.com/office/powerpoint/2010/main" val="37903355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7091" y="1255380"/>
            <a:ext cx="11073358" cy="1411027"/>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416857" y="-178404"/>
            <a:ext cx="506549" cy="134652"/>
          </a:xfrm>
          <a:prstGeom prst="rect">
            <a:avLst/>
          </a:prstGeom>
          <a:noFill/>
        </p:spPr>
        <p:txBody>
          <a:bodyPr wrap="none" lIns="0" tIns="0" rIns="0" bIns="0" rtlCol="0">
            <a:spAutoFit/>
          </a:bodyPr>
          <a:lstStyle/>
          <a:p>
            <a:pPr algn="l"/>
            <a:r>
              <a:rPr lang="en-US" sz="875">
                <a:solidFill>
                  <a:srgbClr val="A3A3A3"/>
                </a:solidFill>
              </a:rPr>
              <a:t>ELT layout</a:t>
            </a:r>
          </a:p>
        </p:txBody>
      </p:sp>
    </p:spTree>
    <p:extLst>
      <p:ext uri="{BB962C8B-B14F-4D97-AF65-F5344CB8AC3E}">
        <p14:creationId xmlns:p14="http://schemas.microsoft.com/office/powerpoint/2010/main" val="376227620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9291" y="1254742"/>
            <a:ext cx="11073039" cy="1411027"/>
          </a:xfrm>
        </p:spPr>
        <p:txBody>
          <a:bodyPr wrap="square">
            <a:spAutoFit/>
          </a:bodyPr>
          <a:lstStyle>
            <a:lvl1pPr marL="0" indent="0">
              <a:buNone/>
              <a:defRPr/>
            </a:lvl1pPr>
            <a:lvl2pPr marL="199979" indent="0">
              <a:buNone/>
              <a:defRPr/>
            </a:lvl2pPr>
            <a:lvl3pPr marL="399959" indent="0">
              <a:buNone/>
              <a:defRPr/>
            </a:lvl3pPr>
            <a:lvl4pPr marL="599938" indent="0">
              <a:buNone/>
              <a:defRPr/>
            </a:lvl4pPr>
            <a:lvl5pPr marL="79991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4769749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7091" y="1255380"/>
            <a:ext cx="5237550" cy="141102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421303" y="1255380"/>
            <a:ext cx="5245527" cy="141102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416857" y="-178404"/>
            <a:ext cx="506549" cy="134652"/>
          </a:xfrm>
          <a:prstGeom prst="rect">
            <a:avLst/>
          </a:prstGeom>
          <a:noFill/>
        </p:spPr>
        <p:txBody>
          <a:bodyPr wrap="none" lIns="0" tIns="0" rIns="0" bIns="0" rtlCol="0">
            <a:spAutoFit/>
          </a:bodyPr>
          <a:lstStyle/>
          <a:p>
            <a:pPr algn="l"/>
            <a:r>
              <a:rPr lang="en-US" sz="875">
                <a:solidFill>
                  <a:srgbClr val="A3A3A3"/>
                </a:solidFill>
              </a:rPr>
              <a:t>ELT layout</a:t>
            </a:r>
          </a:p>
        </p:txBody>
      </p:sp>
    </p:spTree>
    <p:extLst>
      <p:ext uri="{BB962C8B-B14F-4D97-AF65-F5344CB8AC3E}">
        <p14:creationId xmlns:p14="http://schemas.microsoft.com/office/powerpoint/2010/main" val="205754939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91174" y="399944"/>
            <a:ext cx="11073039" cy="484620"/>
          </a:xfrm>
        </p:spPr>
        <p:txBody>
          <a:bodyPr/>
          <a:lstStyle/>
          <a:p>
            <a:r>
              <a:rPr lang="en-US"/>
              <a:t>Click to edit Master title style</a:t>
            </a:r>
          </a:p>
        </p:txBody>
      </p:sp>
      <p:sp>
        <p:nvSpPr>
          <p:cNvPr id="4" name="Text Placeholder 3"/>
          <p:cNvSpPr>
            <a:spLocks noGrp="1"/>
          </p:cNvSpPr>
          <p:nvPr>
            <p:ph type="body" sz="quarter" idx="10"/>
          </p:nvPr>
        </p:nvSpPr>
        <p:spPr>
          <a:xfrm>
            <a:off x="587091" y="1255380"/>
            <a:ext cx="5237869" cy="1443090"/>
          </a:xfrm>
        </p:spPr>
        <p:txBody>
          <a:bodyPr wrap="square">
            <a:spAutoFit/>
          </a:bodyPr>
          <a:lstStyle>
            <a:lvl1pPr marL="0" indent="0">
              <a:spcBef>
                <a:spcPts val="1071"/>
              </a:spcBef>
              <a:buClr>
                <a:schemeClr val="tx1"/>
              </a:buClr>
              <a:buFont typeface="Wingdings" panose="05000000000000000000" pitchFamily="2" charset="2"/>
              <a:buNone/>
              <a:defRPr sz="2449" b="0">
                <a:latin typeface="Segoe UI" panose="020B0502040204020203" pitchFamily="34" charset="0"/>
                <a:cs typeface="Segoe UI" panose="020B0502040204020203" pitchFamily="34" charset="0"/>
              </a:defRPr>
            </a:lvl1pPr>
            <a:lvl2pPr marL="223588" indent="0">
              <a:buFont typeface="Wingdings" panose="05000000000000000000" pitchFamily="2" charset="2"/>
              <a:buNone/>
              <a:defRPr sz="1750" b="0"/>
            </a:lvl2pPr>
            <a:lvl3pPr marL="394404" indent="0">
              <a:buFont typeface="Wingdings" panose="05000000000000000000" pitchFamily="2" charset="2"/>
              <a:buNone/>
              <a:tabLst/>
              <a:defRPr sz="1400" b="0"/>
            </a:lvl3pPr>
            <a:lvl4pPr marL="570774" indent="0">
              <a:buFont typeface="Wingdings" panose="05000000000000000000" pitchFamily="2" charset="2"/>
              <a:buNone/>
              <a:defRPr sz="1225" b="0"/>
            </a:lvl4pPr>
            <a:lvl5pPr marL="747145" indent="0">
              <a:buFont typeface="Wingdings" panose="05000000000000000000" pitchFamily="2" charset="2"/>
              <a:buNone/>
              <a:tabLst/>
              <a:defRPr sz="1225"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428824" y="1255380"/>
            <a:ext cx="5237869" cy="1443090"/>
          </a:xfrm>
        </p:spPr>
        <p:txBody>
          <a:bodyPr wrap="square">
            <a:spAutoFit/>
          </a:bodyPr>
          <a:lstStyle>
            <a:lvl1pPr marL="0" indent="0">
              <a:spcBef>
                <a:spcPts val="1071"/>
              </a:spcBef>
              <a:buClr>
                <a:schemeClr val="tx1"/>
              </a:buClr>
              <a:buFont typeface="Wingdings" panose="05000000000000000000" pitchFamily="2" charset="2"/>
              <a:buNone/>
              <a:defRPr sz="2449" b="0">
                <a:latin typeface="Segoe UI" panose="020B0502040204020203" pitchFamily="34" charset="0"/>
                <a:cs typeface="Segoe UI" panose="020B0502040204020203" pitchFamily="34" charset="0"/>
              </a:defRPr>
            </a:lvl1pPr>
            <a:lvl2pPr marL="223588" indent="0">
              <a:buFont typeface="Wingdings" panose="05000000000000000000" pitchFamily="2" charset="2"/>
              <a:buNone/>
              <a:defRPr sz="1750" b="0"/>
            </a:lvl2pPr>
            <a:lvl3pPr marL="394404" indent="0">
              <a:buFont typeface="Wingdings" panose="05000000000000000000" pitchFamily="2" charset="2"/>
              <a:buNone/>
              <a:tabLst/>
              <a:defRPr sz="1400" b="0"/>
            </a:lvl3pPr>
            <a:lvl4pPr marL="570774" indent="0">
              <a:buFont typeface="Wingdings" panose="05000000000000000000" pitchFamily="2" charset="2"/>
              <a:buNone/>
              <a:defRPr sz="1225" b="0"/>
            </a:lvl4pPr>
            <a:lvl5pPr marL="747145" indent="0">
              <a:buFont typeface="Wingdings" panose="05000000000000000000" pitchFamily="2" charset="2"/>
              <a:buNone/>
              <a:tabLst/>
              <a:defRPr sz="1225"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1621508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7606412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7091" y="399944"/>
            <a:ext cx="5535674" cy="333938"/>
          </a:xfrm>
        </p:spPr>
        <p:txBody>
          <a:bodyPr tIns="64008"/>
          <a:lstStyle>
            <a:lvl1pPr>
              <a:defRPr sz="175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59986679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91174" y="1763711"/>
            <a:ext cx="4178937" cy="969240"/>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7091" y="3092780"/>
            <a:ext cx="4183020" cy="296235"/>
          </a:xfrm>
        </p:spPr>
        <p:txBody>
          <a:bodyPr/>
          <a:lstStyle>
            <a:lvl1pPr marL="0" indent="0">
              <a:buNone/>
              <a:defRPr sz="1925">
                <a:latin typeface="+mn-lt"/>
              </a:defRPr>
            </a:lvl1pPr>
            <a:lvl2pPr marL="199979" indent="0">
              <a:buNone/>
              <a:defRPr/>
            </a:lvl2pPr>
            <a:lvl3pPr marL="399959" indent="0">
              <a:buNone/>
              <a:defRPr/>
            </a:lvl3pPr>
            <a:lvl4pPr marL="579107" indent="0">
              <a:buNone/>
              <a:defRPr/>
            </a:lvl4pPr>
            <a:lvl5pPr marL="748534"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60392" y="0"/>
            <a:ext cx="6891933" cy="5999163"/>
          </a:xfrm>
          <a:blipFill>
            <a:blip r:embed="rId2"/>
            <a:stretch>
              <a:fillRect/>
            </a:stretch>
          </a:blipFill>
        </p:spPr>
        <p:txBody>
          <a:bodyPr lIns="0" tIns="2103120" rIns="0" anchor="t" anchorCtr="0">
            <a:noAutofit/>
          </a:bodyPr>
          <a:lstStyle>
            <a:lvl1pPr marL="0" indent="0" algn="ctr">
              <a:lnSpc>
                <a:spcPct val="100000"/>
              </a:lnSpc>
              <a:buNone/>
              <a:defRPr sz="1225"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Lst>
          </p:cNvPr>
          <p:cNvSpPr txBox="1"/>
          <p:nvPr userDrawn="1"/>
        </p:nvSpPr>
        <p:spPr>
          <a:xfrm>
            <a:off x="12416857" y="-178404"/>
            <a:ext cx="506549" cy="134652"/>
          </a:xfrm>
          <a:prstGeom prst="rect">
            <a:avLst/>
          </a:prstGeom>
          <a:noFill/>
        </p:spPr>
        <p:txBody>
          <a:bodyPr wrap="none" lIns="0" tIns="0" rIns="0" bIns="0" rtlCol="0">
            <a:spAutoFit/>
          </a:bodyPr>
          <a:lstStyle/>
          <a:p>
            <a:pPr algn="l"/>
            <a:r>
              <a:rPr lang="en-US" sz="875">
                <a:solidFill>
                  <a:srgbClr val="A3A3A3"/>
                </a:solidFill>
              </a:rPr>
              <a:t>ELT layout</a:t>
            </a:r>
          </a:p>
        </p:txBody>
      </p:sp>
    </p:spTree>
    <p:extLst>
      <p:ext uri="{BB962C8B-B14F-4D97-AF65-F5344CB8AC3E}">
        <p14:creationId xmlns:p14="http://schemas.microsoft.com/office/powerpoint/2010/main" val="373133757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Sub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91174" y="399944"/>
            <a:ext cx="11073039" cy="484620"/>
          </a:xfrm>
        </p:spPr>
        <p:txBody>
          <a:bodyPr/>
          <a:lstStyle>
            <a:lvl1pP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8111" y="1045861"/>
            <a:ext cx="11073039" cy="269234"/>
          </a:xfrm>
          <a:noFill/>
        </p:spPr>
        <p:txBody>
          <a:bodyPr wrap="square" lIns="0" tIns="0" rIns="0" bIns="0">
            <a:spAutoFit/>
          </a:bodyPr>
          <a:lstStyle>
            <a:lvl1pPr marL="0" indent="0">
              <a:spcBef>
                <a:spcPts val="0"/>
              </a:spcBef>
              <a:spcAft>
                <a:spcPts val="0"/>
              </a:spcAft>
              <a:buFont typeface="Arial" panose="020B0604020202020204" pitchFamily="34" charset="0"/>
              <a:buNone/>
              <a:defRPr sz="1750" spc="0" baseline="0">
                <a:solidFill>
                  <a:schemeClr val="accent2"/>
                </a:solidFill>
                <a:latin typeface="+mn-lt"/>
              </a:defRPr>
            </a:lvl1pPr>
          </a:lstStyle>
          <a:p>
            <a:pPr lvl="0"/>
            <a:r>
              <a:rPr lang="en-US" err="1"/>
              <a:t>Subheader</a:t>
            </a:r>
            <a:endParaRPr lang="en-US"/>
          </a:p>
        </p:txBody>
      </p:sp>
    </p:spTree>
    <p:extLst>
      <p:ext uri="{BB962C8B-B14F-4D97-AF65-F5344CB8AC3E}">
        <p14:creationId xmlns:p14="http://schemas.microsoft.com/office/powerpoint/2010/main" val="243845791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91174" y="2513573"/>
            <a:ext cx="4180533" cy="969240"/>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60392" y="0"/>
            <a:ext cx="6891933" cy="5999163"/>
          </a:xfrm>
          <a:blipFill>
            <a:blip r:embed="rId2"/>
            <a:stretch>
              <a:fillRect/>
            </a:stretch>
          </a:blipFill>
        </p:spPr>
        <p:txBody>
          <a:bodyPr lIns="0" tIns="2103120" rIns="0" anchor="t" anchorCtr="0">
            <a:noAutofit/>
          </a:bodyPr>
          <a:lstStyle>
            <a:lvl1pPr marL="0" indent="0" algn="ctr">
              <a:lnSpc>
                <a:spcPct val="100000"/>
              </a:lnSpc>
              <a:buNone/>
              <a:defRPr sz="1225"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416857" y="-178404"/>
            <a:ext cx="506549" cy="134652"/>
          </a:xfrm>
          <a:prstGeom prst="rect">
            <a:avLst/>
          </a:prstGeom>
          <a:noFill/>
        </p:spPr>
        <p:txBody>
          <a:bodyPr wrap="none" lIns="0" tIns="0" rIns="0" bIns="0" rtlCol="0">
            <a:spAutoFit/>
          </a:bodyPr>
          <a:lstStyle/>
          <a:p>
            <a:pPr algn="l"/>
            <a:r>
              <a:rPr lang="en-US" sz="875">
                <a:solidFill>
                  <a:srgbClr val="A3A3A3"/>
                </a:solidFill>
              </a:rPr>
              <a:t>ELT layout</a:t>
            </a:r>
          </a:p>
        </p:txBody>
      </p:sp>
    </p:spTree>
    <p:extLst>
      <p:ext uri="{BB962C8B-B14F-4D97-AF65-F5344CB8AC3E}">
        <p14:creationId xmlns:p14="http://schemas.microsoft.com/office/powerpoint/2010/main" val="230709235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91174" y="2606581"/>
            <a:ext cx="4183724" cy="753796"/>
          </a:xfrm>
        </p:spPr>
        <p:txBody>
          <a:bodyPr anchor="t"/>
          <a:lstStyle>
            <a:lvl1pPr>
              <a:defRPr sz="2449"/>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60392" y="0"/>
            <a:ext cx="6891933" cy="5999163"/>
          </a:xfrm>
          <a:blipFill>
            <a:blip r:embed="rId2"/>
            <a:stretch>
              <a:fillRect/>
            </a:stretch>
          </a:blipFill>
        </p:spPr>
        <p:txBody>
          <a:bodyPr lIns="0" tIns="2103120" rIns="0" anchor="t" anchorCtr="0">
            <a:noAutofit/>
          </a:bodyPr>
          <a:lstStyle>
            <a:lvl1pPr marL="0" indent="0" algn="ctr">
              <a:lnSpc>
                <a:spcPct val="100000"/>
              </a:lnSpc>
              <a:buNone/>
              <a:defRPr sz="1225"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Lst>
          </p:cNvPr>
          <p:cNvSpPr txBox="1"/>
          <p:nvPr userDrawn="1"/>
        </p:nvSpPr>
        <p:spPr>
          <a:xfrm>
            <a:off x="12416857" y="-178404"/>
            <a:ext cx="506549" cy="134652"/>
          </a:xfrm>
          <a:prstGeom prst="rect">
            <a:avLst/>
          </a:prstGeom>
          <a:noFill/>
        </p:spPr>
        <p:txBody>
          <a:bodyPr wrap="none" lIns="0" tIns="0" rIns="0" bIns="0" rtlCol="0">
            <a:spAutoFit/>
          </a:bodyPr>
          <a:lstStyle/>
          <a:p>
            <a:pPr algn="l"/>
            <a:r>
              <a:rPr lang="en-US" sz="875">
                <a:solidFill>
                  <a:srgbClr val="A3A3A3"/>
                </a:solidFill>
              </a:rPr>
              <a:t>ELT layout</a:t>
            </a:r>
          </a:p>
        </p:txBody>
      </p:sp>
    </p:spTree>
    <p:extLst>
      <p:ext uri="{BB962C8B-B14F-4D97-AF65-F5344CB8AC3E}">
        <p14:creationId xmlns:p14="http://schemas.microsoft.com/office/powerpoint/2010/main" val="371421166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252325" cy="5999163"/>
          </a:xfrm>
          <a:blipFill>
            <a:blip r:embed="rId2"/>
            <a:stretch>
              <a:fillRect/>
            </a:stretch>
          </a:blipFill>
        </p:spPr>
        <p:txBody>
          <a:bodyPr wrap="none" bIns="2011680" anchor="ctr">
            <a:noAutofit/>
          </a:bodyPr>
          <a:lstStyle>
            <a:lvl1pPr marL="0" indent="0" algn="ctr">
              <a:buNone/>
              <a:defRPr sz="1225"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199554"/>
            <a:ext cx="12252325" cy="2799609"/>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149"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416857" y="-178404"/>
            <a:ext cx="506549" cy="134652"/>
          </a:xfrm>
          <a:prstGeom prst="rect">
            <a:avLst/>
          </a:prstGeom>
          <a:noFill/>
        </p:spPr>
        <p:txBody>
          <a:bodyPr wrap="none" lIns="0" tIns="0" rIns="0" bIns="0" rtlCol="0">
            <a:spAutoFit/>
          </a:bodyPr>
          <a:lstStyle/>
          <a:p>
            <a:pPr algn="l"/>
            <a:r>
              <a:rPr lang="en-US" sz="875">
                <a:solidFill>
                  <a:srgbClr val="A3A3A3"/>
                </a:solidFill>
              </a:rPr>
              <a:t>ELT layout</a:t>
            </a:r>
          </a:p>
        </p:txBody>
      </p:sp>
    </p:spTree>
    <p:extLst>
      <p:ext uri="{BB962C8B-B14F-4D97-AF65-F5344CB8AC3E}">
        <p14:creationId xmlns:p14="http://schemas.microsoft.com/office/powerpoint/2010/main" val="1714609597"/>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252325" cy="5999163"/>
          </a:xfrm>
          <a:blipFill>
            <a:blip r:embed="rId2"/>
            <a:stretch>
              <a:fillRect/>
            </a:stretch>
          </a:blipFill>
        </p:spPr>
        <p:txBody>
          <a:bodyPr wrap="none" bIns="2011680" anchor="ctr">
            <a:noAutofit/>
          </a:bodyPr>
          <a:lstStyle>
            <a:lvl1pPr marL="0" indent="0" algn="ctr">
              <a:buNone/>
              <a:defRPr sz="1225"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97331" cy="5999163"/>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149"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416857" y="-178404"/>
            <a:ext cx="506549" cy="134652"/>
          </a:xfrm>
          <a:prstGeom prst="rect">
            <a:avLst/>
          </a:prstGeom>
          <a:noFill/>
        </p:spPr>
        <p:txBody>
          <a:bodyPr wrap="none" lIns="0" tIns="0" rIns="0" bIns="0" rtlCol="0">
            <a:spAutoFit/>
          </a:bodyPr>
          <a:lstStyle/>
          <a:p>
            <a:pPr algn="l"/>
            <a:r>
              <a:rPr lang="en-US" sz="875">
                <a:solidFill>
                  <a:srgbClr val="A3A3A3"/>
                </a:solidFill>
              </a:rPr>
              <a:t>ELT layout</a:t>
            </a:r>
          </a:p>
        </p:txBody>
      </p:sp>
    </p:spTree>
    <p:extLst>
      <p:ext uri="{BB962C8B-B14F-4D97-AF65-F5344CB8AC3E}">
        <p14:creationId xmlns:p14="http://schemas.microsoft.com/office/powerpoint/2010/main" val="2596764968"/>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252325" cy="5999163"/>
          </a:xfrm>
          <a:blipFill>
            <a:blip r:embed="rId2"/>
            <a:stretch>
              <a:fillRect/>
            </a:stretch>
          </a:blipFill>
        </p:spPr>
        <p:txBody>
          <a:bodyPr wrap="none" bIns="2011680" anchor="ctr">
            <a:noAutofit/>
          </a:bodyPr>
          <a:lstStyle>
            <a:lvl1pPr marL="0" indent="0" algn="ctr">
              <a:buNone/>
              <a:defRPr sz="1225"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54994" y="0"/>
            <a:ext cx="5697331" cy="5999163"/>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149"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416857" y="-178404"/>
            <a:ext cx="506549" cy="134652"/>
          </a:xfrm>
          <a:prstGeom prst="rect">
            <a:avLst/>
          </a:prstGeom>
          <a:noFill/>
        </p:spPr>
        <p:txBody>
          <a:bodyPr wrap="none" lIns="0" tIns="0" rIns="0" bIns="0" rtlCol="0">
            <a:spAutoFit/>
          </a:bodyPr>
          <a:lstStyle/>
          <a:p>
            <a:pPr algn="l"/>
            <a:r>
              <a:rPr lang="en-US" sz="875">
                <a:solidFill>
                  <a:srgbClr val="A3A3A3"/>
                </a:solidFill>
              </a:rPr>
              <a:t>ELT layout</a:t>
            </a:r>
          </a:p>
        </p:txBody>
      </p:sp>
    </p:spTree>
    <p:extLst>
      <p:ext uri="{BB962C8B-B14F-4D97-AF65-F5344CB8AC3E}">
        <p14:creationId xmlns:p14="http://schemas.microsoft.com/office/powerpoint/2010/main" val="3316829506"/>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91174" y="4755354"/>
            <a:ext cx="11073039" cy="484620"/>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252325" cy="3999442"/>
          </a:xfrm>
          <a:blipFill>
            <a:blip r:embed="rId2"/>
            <a:stretch>
              <a:fillRect/>
            </a:stretch>
          </a:blipFill>
        </p:spPr>
        <p:txBody>
          <a:bodyPr vert="horz" wrap="square" lIns="0" tIns="1097280" rIns="0" bIns="0" rtlCol="0" anchor="t" anchorCtr="0">
            <a:noAutofit/>
          </a:bodyPr>
          <a:lstStyle>
            <a:lvl1pPr marL="0" indent="0" algn="ctr">
              <a:buNone/>
              <a:defRPr lang="en-US" sz="1225" b="1" dirty="0">
                <a:solidFill>
                  <a:srgbClr val="000000"/>
                </a:solidFill>
              </a:defRPr>
            </a:lvl1pPr>
          </a:lstStyle>
          <a:p>
            <a:pPr marL="199979" lvl="0" indent="-199979"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Lst>
          </p:cNvPr>
          <p:cNvSpPr txBox="1"/>
          <p:nvPr userDrawn="1"/>
        </p:nvSpPr>
        <p:spPr>
          <a:xfrm>
            <a:off x="12416857" y="-178404"/>
            <a:ext cx="506549" cy="134652"/>
          </a:xfrm>
          <a:prstGeom prst="rect">
            <a:avLst/>
          </a:prstGeom>
          <a:noFill/>
        </p:spPr>
        <p:txBody>
          <a:bodyPr wrap="none" lIns="0" tIns="0" rIns="0" bIns="0" rtlCol="0">
            <a:spAutoFit/>
          </a:bodyPr>
          <a:lstStyle/>
          <a:p>
            <a:pPr algn="l"/>
            <a:r>
              <a:rPr lang="en-US" sz="875">
                <a:solidFill>
                  <a:srgbClr val="A3A3A3"/>
                </a:solidFill>
              </a:rPr>
              <a:t>ELT layout</a:t>
            </a:r>
          </a:p>
        </p:txBody>
      </p:sp>
    </p:spTree>
    <p:extLst>
      <p:ext uri="{BB962C8B-B14F-4D97-AF65-F5344CB8AC3E}">
        <p14:creationId xmlns:p14="http://schemas.microsoft.com/office/powerpoint/2010/main" val="3265922526"/>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91174" y="757800"/>
            <a:ext cx="11073039" cy="484620"/>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93" y="1999721"/>
            <a:ext cx="12252325" cy="3999442"/>
          </a:xfrm>
          <a:blipFill>
            <a:blip r:embed="rId2"/>
            <a:stretch>
              <a:fillRect/>
            </a:stretch>
          </a:blipFill>
        </p:spPr>
        <p:txBody>
          <a:bodyPr vert="horz" wrap="square" lIns="0" tIns="1097280" rIns="0" bIns="0" rtlCol="0" anchor="t" anchorCtr="0">
            <a:noAutofit/>
          </a:bodyPr>
          <a:lstStyle>
            <a:lvl1pPr marL="0" indent="0" algn="ctr">
              <a:buNone/>
              <a:defRPr lang="en-US" sz="1225" b="1" dirty="0">
                <a:solidFill>
                  <a:srgbClr val="000000"/>
                </a:solidFill>
              </a:defRPr>
            </a:lvl1pPr>
          </a:lstStyle>
          <a:p>
            <a:pPr marL="199979" lvl="0" indent="-199979"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Lst>
          </p:cNvPr>
          <p:cNvSpPr txBox="1"/>
          <p:nvPr userDrawn="1"/>
        </p:nvSpPr>
        <p:spPr>
          <a:xfrm>
            <a:off x="12416857" y="-178404"/>
            <a:ext cx="506549" cy="134652"/>
          </a:xfrm>
          <a:prstGeom prst="rect">
            <a:avLst/>
          </a:prstGeom>
          <a:noFill/>
        </p:spPr>
        <p:txBody>
          <a:bodyPr wrap="none" lIns="0" tIns="0" rIns="0" bIns="0" rtlCol="0">
            <a:spAutoFit/>
          </a:bodyPr>
          <a:lstStyle/>
          <a:p>
            <a:pPr algn="l"/>
            <a:r>
              <a:rPr lang="en-US" sz="875">
                <a:solidFill>
                  <a:srgbClr val="A3A3A3"/>
                </a:solidFill>
              </a:rPr>
              <a:t>ELT layout</a:t>
            </a:r>
          </a:p>
        </p:txBody>
      </p:sp>
    </p:spTree>
    <p:extLst>
      <p:ext uri="{BB962C8B-B14F-4D97-AF65-F5344CB8AC3E}">
        <p14:creationId xmlns:p14="http://schemas.microsoft.com/office/powerpoint/2010/main" val="415743095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91174" y="399944"/>
            <a:ext cx="11073039" cy="484620"/>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7090" y="4977083"/>
            <a:ext cx="5394086" cy="242374"/>
          </a:xfrm>
        </p:spPr>
        <p:txBody>
          <a:bodyPr/>
          <a:lstStyle>
            <a:lvl1pPr marL="0" indent="0" algn="l">
              <a:spcBef>
                <a:spcPts val="0"/>
              </a:spcBef>
              <a:buNone/>
              <a:defRPr sz="1575">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5495" y="1771975"/>
            <a:ext cx="5394086" cy="3039576"/>
          </a:xfrm>
          <a:blipFill>
            <a:blip r:embed="rId2"/>
            <a:stretch>
              <a:fillRect/>
            </a:stretch>
          </a:blipFill>
        </p:spPr>
        <p:txBody>
          <a:bodyPr vert="horz" wrap="square" lIns="0" tIns="0" rIns="0" bIns="1188720" rtlCol="0" anchor="ctr" anchorCtr="0">
            <a:noAutofit/>
          </a:bodyPr>
          <a:lstStyle>
            <a:lvl1pPr marL="0" indent="0" algn="ctr">
              <a:buNone/>
              <a:defRPr lang="en-US" sz="875" b="1" dirty="0">
                <a:solidFill>
                  <a:srgbClr val="000000"/>
                </a:solidFill>
              </a:defRPr>
            </a:lvl1pPr>
          </a:lstStyle>
          <a:p>
            <a:pPr marL="199979" lvl="0" indent="-199979"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72744" y="4977083"/>
            <a:ext cx="5394086" cy="242374"/>
          </a:xfrm>
        </p:spPr>
        <p:txBody>
          <a:bodyPr/>
          <a:lstStyle>
            <a:lvl1pPr marL="0" indent="0" algn="l">
              <a:spcBef>
                <a:spcPts val="0"/>
              </a:spcBef>
              <a:buNone/>
              <a:defRPr sz="1575">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70126" y="1771975"/>
            <a:ext cx="5394086" cy="3039576"/>
          </a:xfrm>
          <a:blipFill>
            <a:blip r:embed="rId2"/>
            <a:stretch>
              <a:fillRect/>
            </a:stretch>
          </a:blipFill>
        </p:spPr>
        <p:txBody>
          <a:bodyPr vert="horz" wrap="square" lIns="0" tIns="0" rIns="0" bIns="1188720" rtlCol="0" anchor="ctr" anchorCtr="0">
            <a:noAutofit/>
          </a:bodyPr>
          <a:lstStyle>
            <a:lvl1pPr marL="0" indent="0" algn="ctr">
              <a:buNone/>
              <a:defRPr lang="en-US" sz="875" b="1" dirty="0">
                <a:solidFill>
                  <a:srgbClr val="000000"/>
                </a:solidFill>
              </a:defRPr>
            </a:lvl1pPr>
          </a:lstStyle>
          <a:p>
            <a:pPr marL="199979" lvl="0" indent="-199979"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Lst>
          </p:cNvPr>
          <p:cNvSpPr txBox="1"/>
          <p:nvPr userDrawn="1"/>
        </p:nvSpPr>
        <p:spPr>
          <a:xfrm>
            <a:off x="12416857" y="-178404"/>
            <a:ext cx="506549" cy="134652"/>
          </a:xfrm>
          <a:prstGeom prst="rect">
            <a:avLst/>
          </a:prstGeom>
          <a:noFill/>
        </p:spPr>
        <p:txBody>
          <a:bodyPr wrap="none" lIns="0" tIns="0" rIns="0" bIns="0" rtlCol="0">
            <a:spAutoFit/>
          </a:bodyPr>
          <a:lstStyle/>
          <a:p>
            <a:pPr algn="l"/>
            <a:r>
              <a:rPr lang="en-US" sz="875">
                <a:solidFill>
                  <a:srgbClr val="A3A3A3"/>
                </a:solidFill>
              </a:rPr>
              <a:t>ELT layout</a:t>
            </a:r>
          </a:p>
        </p:txBody>
      </p:sp>
    </p:spTree>
    <p:extLst>
      <p:ext uri="{BB962C8B-B14F-4D97-AF65-F5344CB8AC3E}">
        <p14:creationId xmlns:p14="http://schemas.microsoft.com/office/powerpoint/2010/main" val="218858750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91174" y="399944"/>
            <a:ext cx="11073039" cy="484620"/>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5496" y="4977083"/>
            <a:ext cx="3492231" cy="242374"/>
          </a:xfrm>
        </p:spPr>
        <p:txBody>
          <a:bodyPr/>
          <a:lstStyle>
            <a:lvl1pPr marL="0" indent="0" algn="l">
              <a:spcBef>
                <a:spcPts val="0"/>
              </a:spcBef>
              <a:buNone/>
              <a:defRPr sz="1575">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5495" y="1771975"/>
            <a:ext cx="3491913" cy="3039576"/>
          </a:xfrm>
          <a:blipFill>
            <a:blip r:embed="rId2"/>
            <a:stretch>
              <a:fillRect/>
            </a:stretch>
          </a:blipFill>
        </p:spPr>
        <p:txBody>
          <a:bodyPr lIns="0" tIns="0" rIns="0" bIns="1005840" anchor="ctr" anchorCtr="0">
            <a:noAutofit/>
          </a:bodyPr>
          <a:lstStyle>
            <a:lvl1pPr marL="0" indent="0" algn="ctr">
              <a:lnSpc>
                <a:spcPct val="100000"/>
              </a:lnSpc>
              <a:buNone/>
              <a:defRPr sz="7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80207" y="4977083"/>
            <a:ext cx="3492231" cy="242374"/>
          </a:xfrm>
        </p:spPr>
        <p:txBody>
          <a:bodyPr/>
          <a:lstStyle>
            <a:lvl1pPr marL="0" indent="0" algn="l">
              <a:spcBef>
                <a:spcPts val="0"/>
              </a:spcBef>
              <a:buNone/>
              <a:defRPr sz="1575">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80206" y="1771975"/>
            <a:ext cx="3491913" cy="3039576"/>
          </a:xfrm>
          <a:blipFill>
            <a:blip r:embed="rId2"/>
            <a:stretch>
              <a:fillRect/>
            </a:stretch>
          </a:blipFill>
        </p:spPr>
        <p:txBody>
          <a:bodyPr lIns="0" tIns="0" rIns="0" bIns="1005840" anchor="ctr" anchorCtr="0">
            <a:noAutofit/>
          </a:bodyPr>
          <a:lstStyle>
            <a:lvl1pPr marL="0" indent="0" algn="ctr">
              <a:lnSpc>
                <a:spcPct val="100000"/>
              </a:lnSpc>
              <a:buNone/>
              <a:defRPr sz="7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74600" y="4977083"/>
            <a:ext cx="3492231" cy="242374"/>
          </a:xfrm>
        </p:spPr>
        <p:txBody>
          <a:bodyPr/>
          <a:lstStyle>
            <a:lvl1pPr marL="0" indent="0" algn="l">
              <a:spcBef>
                <a:spcPts val="0"/>
              </a:spcBef>
              <a:buNone/>
              <a:defRPr sz="1575">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72300" y="1771975"/>
            <a:ext cx="3491913" cy="3039576"/>
          </a:xfrm>
          <a:blipFill>
            <a:blip r:embed="rId2"/>
            <a:stretch>
              <a:fillRect/>
            </a:stretch>
          </a:blipFill>
        </p:spPr>
        <p:txBody>
          <a:bodyPr lIns="0" tIns="0" rIns="0" bIns="1005840" anchor="ctr" anchorCtr="0">
            <a:noAutofit/>
          </a:bodyPr>
          <a:lstStyle>
            <a:lvl1pPr marL="0" indent="0" algn="ctr">
              <a:lnSpc>
                <a:spcPct val="100000"/>
              </a:lnSpc>
              <a:buNone/>
              <a:defRPr sz="7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Lst>
          </p:cNvPr>
          <p:cNvSpPr txBox="1"/>
          <p:nvPr userDrawn="1"/>
        </p:nvSpPr>
        <p:spPr>
          <a:xfrm>
            <a:off x="12416857" y="-178404"/>
            <a:ext cx="506549" cy="134652"/>
          </a:xfrm>
          <a:prstGeom prst="rect">
            <a:avLst/>
          </a:prstGeom>
          <a:noFill/>
        </p:spPr>
        <p:txBody>
          <a:bodyPr wrap="none" lIns="0" tIns="0" rIns="0" bIns="0" rtlCol="0">
            <a:spAutoFit/>
          </a:bodyPr>
          <a:lstStyle/>
          <a:p>
            <a:pPr algn="l"/>
            <a:r>
              <a:rPr lang="en-US" sz="875">
                <a:solidFill>
                  <a:srgbClr val="A3A3A3"/>
                </a:solidFill>
              </a:rPr>
              <a:t>ELT layout</a:t>
            </a:r>
          </a:p>
        </p:txBody>
      </p:sp>
    </p:spTree>
    <p:extLst>
      <p:ext uri="{BB962C8B-B14F-4D97-AF65-F5344CB8AC3E}">
        <p14:creationId xmlns:p14="http://schemas.microsoft.com/office/powerpoint/2010/main" val="352314115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91174" y="399944"/>
            <a:ext cx="11073039" cy="484620"/>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5495" y="4158596"/>
            <a:ext cx="2545421" cy="484748"/>
          </a:xfrm>
        </p:spPr>
        <p:txBody>
          <a:bodyPr/>
          <a:lstStyle>
            <a:lvl1pPr marL="0" indent="0" algn="l">
              <a:spcBef>
                <a:spcPts val="0"/>
              </a:spcBef>
              <a:buNone/>
              <a:defRPr sz="1575">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5494" y="1771975"/>
            <a:ext cx="2545421" cy="2215691"/>
          </a:xfrm>
          <a:blipFill>
            <a:blip r:embed="rId2"/>
            <a:stretch>
              <a:fillRect/>
            </a:stretch>
          </a:blipFill>
        </p:spPr>
        <p:txBody>
          <a:bodyPr lIns="0" tIns="0" rIns="0" bIns="731520" anchor="ctr" anchorCtr="0">
            <a:noAutofit/>
          </a:bodyPr>
          <a:lstStyle>
            <a:lvl1pPr marL="0" indent="0" algn="ctr">
              <a:lnSpc>
                <a:spcPct val="100000"/>
              </a:lnSpc>
              <a:buNone/>
              <a:defRPr sz="525"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30799" y="4158596"/>
            <a:ext cx="2545421" cy="484748"/>
          </a:xfrm>
        </p:spPr>
        <p:txBody>
          <a:bodyPr/>
          <a:lstStyle>
            <a:lvl1pPr marL="0" indent="0" algn="l">
              <a:spcBef>
                <a:spcPts val="0"/>
              </a:spcBef>
              <a:buNone/>
              <a:defRPr sz="1575">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30799" y="1771975"/>
            <a:ext cx="2545421" cy="2215691"/>
          </a:xfrm>
          <a:blipFill>
            <a:blip r:embed="rId2"/>
            <a:stretch>
              <a:fillRect/>
            </a:stretch>
          </a:blipFill>
        </p:spPr>
        <p:txBody>
          <a:bodyPr lIns="0" tIns="0" rIns="0" bIns="731520" anchor="ctr" anchorCtr="0">
            <a:noAutofit/>
          </a:bodyPr>
          <a:lstStyle>
            <a:lvl1pPr marL="0" indent="0" algn="ctr">
              <a:lnSpc>
                <a:spcPct val="100000"/>
              </a:lnSpc>
              <a:buNone/>
              <a:defRPr sz="525"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76105" y="4158596"/>
            <a:ext cx="2545421" cy="484748"/>
          </a:xfrm>
        </p:spPr>
        <p:txBody>
          <a:bodyPr/>
          <a:lstStyle>
            <a:lvl1pPr marL="0" indent="0" algn="l">
              <a:spcBef>
                <a:spcPts val="0"/>
              </a:spcBef>
              <a:buNone/>
              <a:defRPr sz="1575">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76105" y="1771975"/>
            <a:ext cx="2545421" cy="2215691"/>
          </a:xfrm>
          <a:blipFill>
            <a:blip r:embed="rId2"/>
            <a:stretch>
              <a:fillRect/>
            </a:stretch>
          </a:blipFill>
        </p:spPr>
        <p:txBody>
          <a:bodyPr lIns="0" tIns="0" rIns="0" bIns="731520" anchor="ctr" anchorCtr="0">
            <a:noAutofit/>
          </a:bodyPr>
          <a:lstStyle>
            <a:lvl1pPr marL="0" indent="0" algn="ctr">
              <a:lnSpc>
                <a:spcPct val="100000"/>
              </a:lnSpc>
              <a:buNone/>
              <a:defRPr sz="525"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121410" y="4158596"/>
            <a:ext cx="2545421" cy="484748"/>
          </a:xfrm>
        </p:spPr>
        <p:txBody>
          <a:bodyPr/>
          <a:lstStyle>
            <a:lvl1pPr marL="0" indent="0" algn="l">
              <a:spcBef>
                <a:spcPts val="0"/>
              </a:spcBef>
              <a:buNone/>
              <a:defRPr sz="1575">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121410" y="1771975"/>
            <a:ext cx="2545421" cy="2215691"/>
          </a:xfrm>
          <a:blipFill>
            <a:blip r:embed="rId2"/>
            <a:stretch>
              <a:fillRect/>
            </a:stretch>
          </a:blipFill>
        </p:spPr>
        <p:txBody>
          <a:bodyPr lIns="0" tIns="0" rIns="0" bIns="731520" anchor="ctr" anchorCtr="0">
            <a:noAutofit/>
          </a:bodyPr>
          <a:lstStyle>
            <a:lvl1pPr marL="0" indent="0" algn="ctr">
              <a:lnSpc>
                <a:spcPct val="100000"/>
              </a:lnSpc>
              <a:buNone/>
              <a:defRPr sz="525"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Lst>
          </p:cNvPr>
          <p:cNvSpPr txBox="1"/>
          <p:nvPr userDrawn="1"/>
        </p:nvSpPr>
        <p:spPr>
          <a:xfrm>
            <a:off x="12416857" y="-178404"/>
            <a:ext cx="506549" cy="134652"/>
          </a:xfrm>
          <a:prstGeom prst="rect">
            <a:avLst/>
          </a:prstGeom>
          <a:noFill/>
        </p:spPr>
        <p:txBody>
          <a:bodyPr wrap="none" lIns="0" tIns="0" rIns="0" bIns="0" rtlCol="0">
            <a:spAutoFit/>
          </a:bodyPr>
          <a:lstStyle/>
          <a:p>
            <a:pPr algn="l"/>
            <a:r>
              <a:rPr lang="en-US" sz="875">
                <a:solidFill>
                  <a:srgbClr val="A3A3A3"/>
                </a:solidFill>
              </a:rPr>
              <a:t>ELT layout</a:t>
            </a:r>
          </a:p>
        </p:txBody>
      </p:sp>
    </p:spTree>
    <p:extLst>
      <p:ext uri="{BB962C8B-B14F-4D97-AF65-F5344CB8AC3E}">
        <p14:creationId xmlns:p14="http://schemas.microsoft.com/office/powerpoint/2010/main" val="3921847782"/>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Label 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91174" y="866099"/>
            <a:ext cx="11073039" cy="484620"/>
          </a:xfrm>
        </p:spPr>
        <p:txBody>
          <a:bodyPr/>
          <a:lstStyle>
            <a:lvl1pP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91174" y="457630"/>
            <a:ext cx="11073039" cy="269234"/>
          </a:xfrm>
          <a:noFill/>
        </p:spPr>
        <p:txBody>
          <a:bodyPr wrap="square" lIns="0" tIns="0" rIns="0" bIns="0">
            <a:spAutoFit/>
          </a:bodyPr>
          <a:lstStyle>
            <a:lvl1pPr marL="0" indent="0">
              <a:spcBef>
                <a:spcPts val="0"/>
              </a:spcBef>
              <a:spcAft>
                <a:spcPts val="0"/>
              </a:spcAft>
              <a:buFont typeface="Arial" panose="020B0604020202020204" pitchFamily="34" charset="0"/>
              <a:buNone/>
              <a:defRPr sz="1750" spc="0" baseline="0">
                <a:solidFill>
                  <a:schemeClr val="accent2"/>
                </a:solidFill>
                <a:latin typeface="+mn-lt"/>
              </a:defRPr>
            </a:lvl1pPr>
          </a:lstStyle>
          <a:p>
            <a:pPr lvl="0"/>
            <a:r>
              <a:rPr lang="en-US"/>
              <a:t>Label</a:t>
            </a:r>
          </a:p>
        </p:txBody>
      </p:sp>
    </p:spTree>
    <p:extLst>
      <p:ext uri="{BB962C8B-B14F-4D97-AF65-F5344CB8AC3E}">
        <p14:creationId xmlns:p14="http://schemas.microsoft.com/office/powerpoint/2010/main" val="273567816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112" y="2020551"/>
            <a:ext cx="3197771" cy="484620"/>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76070" y="2020551"/>
            <a:ext cx="7290761" cy="376898"/>
          </a:xfrm>
        </p:spPr>
        <p:txBody>
          <a:bodyPr anchor="t"/>
          <a:lstStyle>
            <a:lvl1pPr marL="0" indent="0">
              <a:spcAft>
                <a:spcPts val="7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8112" y="1766420"/>
            <a:ext cx="3197857" cy="0"/>
          </a:xfrm>
          <a:prstGeom prst="line">
            <a:avLst/>
          </a:prstGeom>
          <a:ln w="28575">
            <a:solidFill>
              <a:srgbClr val="0078D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416857" y="-178404"/>
            <a:ext cx="506549" cy="134652"/>
          </a:xfrm>
          <a:prstGeom prst="rect">
            <a:avLst/>
          </a:prstGeom>
          <a:noFill/>
        </p:spPr>
        <p:txBody>
          <a:bodyPr wrap="none" lIns="0" tIns="0" rIns="0" bIns="0" rtlCol="0">
            <a:spAutoFit/>
          </a:bodyPr>
          <a:lstStyle/>
          <a:p>
            <a:pPr algn="l"/>
            <a:r>
              <a:rPr lang="en-US" sz="875">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76070" y="1766420"/>
            <a:ext cx="7290761"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260669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91174" y="2755883"/>
            <a:ext cx="3197771" cy="48462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66340" y="2809744"/>
            <a:ext cx="6700490" cy="376898"/>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77654" y="2255241"/>
            <a:ext cx="0" cy="1488681"/>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416857" y="-178404"/>
            <a:ext cx="506549" cy="134652"/>
          </a:xfrm>
          <a:prstGeom prst="rect">
            <a:avLst/>
          </a:prstGeom>
          <a:noFill/>
        </p:spPr>
        <p:txBody>
          <a:bodyPr wrap="none" lIns="0" tIns="0" rIns="0" bIns="0" rtlCol="0">
            <a:spAutoFit/>
          </a:bodyPr>
          <a:lstStyle/>
          <a:p>
            <a:pPr algn="l"/>
            <a:r>
              <a:rPr lang="en-US" sz="875">
                <a:solidFill>
                  <a:srgbClr val="A3A3A3"/>
                </a:solidFill>
              </a:rPr>
              <a:t>ELT layout</a:t>
            </a:r>
          </a:p>
        </p:txBody>
      </p:sp>
    </p:spTree>
    <p:extLst>
      <p:ext uri="{BB962C8B-B14F-4D97-AF65-F5344CB8AC3E}">
        <p14:creationId xmlns:p14="http://schemas.microsoft.com/office/powerpoint/2010/main" val="381339432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8111" y="2653368"/>
            <a:ext cx="9189244" cy="436158"/>
          </a:xfrm>
          <a:noFill/>
        </p:spPr>
        <p:txBody>
          <a:bodyPr lIns="0" tIns="0" rIns="0" bIns="0" anchor="b" anchorCtr="0">
            <a:spAutoFit/>
          </a:bodyPr>
          <a:lstStyle>
            <a:lvl1pPr algn="l" defTabSz="815963" rtl="0" eaLnBrk="1" latinLnBrk="0" hangingPunct="1">
              <a:lnSpc>
                <a:spcPct val="90000"/>
              </a:lnSpc>
              <a:spcBef>
                <a:spcPct val="0"/>
              </a:spcBef>
              <a:buNone/>
              <a:defRPr lang="en-US" sz="3149" b="0" kern="1200" cap="none" spc="-44" baseline="0" dirty="0">
                <a:ln w="3175">
                  <a:noFill/>
                </a:ln>
                <a:solidFill>
                  <a:srgbClr val="30E5D0"/>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8111" y="3479234"/>
            <a:ext cx="9189244" cy="296156"/>
          </a:xfrm>
          <a:noFill/>
        </p:spPr>
        <p:txBody>
          <a:bodyPr lIns="0" tIns="0" rIns="0" bIns="0">
            <a:spAutoFit/>
          </a:bodyPr>
          <a:lstStyle>
            <a:lvl1pPr marL="0" indent="0">
              <a:spcBef>
                <a:spcPts val="0"/>
              </a:spcBef>
              <a:spcAft>
                <a:spcPts val="0"/>
              </a:spcAft>
              <a:buFont typeface="Arial" panose="020B0604020202020204" pitchFamily="34" charset="0"/>
              <a:buNone/>
              <a:defRPr sz="1925"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962956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8111" y="2653368"/>
            <a:ext cx="9189244" cy="436158"/>
          </a:xfrm>
          <a:noFill/>
        </p:spPr>
        <p:txBody>
          <a:bodyPr lIns="0" tIns="0" rIns="0" bIns="0" anchor="b" anchorCtr="0">
            <a:spAutoFit/>
          </a:bodyPr>
          <a:lstStyle>
            <a:lvl1pPr algn="l" defTabSz="815963" rtl="0" eaLnBrk="1" latinLnBrk="0" hangingPunct="1">
              <a:lnSpc>
                <a:spcPct val="90000"/>
              </a:lnSpc>
              <a:spcBef>
                <a:spcPct val="0"/>
              </a:spcBef>
              <a:buNone/>
              <a:defRPr lang="en-US" sz="3149" b="0" kern="1200" cap="none" spc="-44"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8111" y="3479234"/>
            <a:ext cx="9189244" cy="296156"/>
          </a:xfrm>
          <a:noFill/>
        </p:spPr>
        <p:txBody>
          <a:bodyPr lIns="0" tIns="0" rIns="0" bIns="0">
            <a:spAutoFit/>
          </a:bodyPr>
          <a:lstStyle>
            <a:lvl1pPr marL="0" indent="0">
              <a:spcBef>
                <a:spcPts val="0"/>
              </a:spcBef>
              <a:spcAft>
                <a:spcPts val="0"/>
              </a:spcAft>
              <a:buFont typeface="Arial" panose="020B0604020202020204" pitchFamily="34" charset="0"/>
              <a:buNone/>
              <a:defRPr sz="1925"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41799600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8111" y="2655629"/>
            <a:ext cx="9189244" cy="436158"/>
          </a:xfrm>
          <a:noFill/>
        </p:spPr>
        <p:txBody>
          <a:bodyPr lIns="0" tIns="0" rIns="0" bIns="0" anchor="b" anchorCtr="0">
            <a:spAutoFit/>
          </a:bodyPr>
          <a:lstStyle>
            <a:lvl1pPr algn="l" defTabSz="815963" rtl="0" eaLnBrk="1" latinLnBrk="0" hangingPunct="1">
              <a:lnSpc>
                <a:spcPct val="90000"/>
              </a:lnSpc>
              <a:spcBef>
                <a:spcPct val="0"/>
              </a:spcBef>
              <a:buNone/>
              <a:defRPr lang="en-US" sz="3149" b="0" kern="1200" cap="none" spc="-44" baseline="0" dirty="0">
                <a:ln w="3175">
                  <a:noFill/>
                </a:ln>
                <a:solidFill>
                  <a:srgbClr val="30E5D0"/>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321341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8111" y="2655629"/>
            <a:ext cx="9189244" cy="436158"/>
          </a:xfrm>
          <a:noFill/>
        </p:spPr>
        <p:txBody>
          <a:bodyPr lIns="0" tIns="0" rIns="0" bIns="0" anchor="b" anchorCtr="0">
            <a:spAutoFit/>
          </a:bodyPr>
          <a:lstStyle>
            <a:lvl1pPr algn="l" defTabSz="815963" rtl="0" eaLnBrk="1" latinLnBrk="0" hangingPunct="1">
              <a:lnSpc>
                <a:spcPct val="90000"/>
              </a:lnSpc>
              <a:spcBef>
                <a:spcPct val="0"/>
              </a:spcBef>
              <a:buNone/>
              <a:defRPr lang="en-US" sz="3149" b="0" kern="1200" cap="none" spc="-44"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8530674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394967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4285805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174" y="1256770"/>
            <a:ext cx="11073039" cy="1669247"/>
          </a:xfrm>
        </p:spPr>
        <p:txBody>
          <a:bodyPr/>
          <a:lstStyle>
            <a:lvl1pPr marL="0" indent="0">
              <a:buNone/>
              <a:defRPr sz="2449">
                <a:solidFill>
                  <a:schemeClr val="tx1"/>
                </a:solidFill>
                <a:latin typeface="Consolas" panose="020B0609020204030204" pitchFamily="49" charset="0"/>
                <a:cs typeface="Consolas" panose="020B0609020204030204" pitchFamily="49" charset="0"/>
              </a:defRPr>
            </a:lvl1pPr>
            <a:lvl2pPr marL="303165" indent="0">
              <a:buNone/>
              <a:defRPr sz="2100">
                <a:solidFill>
                  <a:schemeClr val="tx1"/>
                </a:solidFill>
                <a:latin typeface="Consolas" panose="020B0609020204030204" pitchFamily="49" charset="0"/>
                <a:cs typeface="Consolas" panose="020B0609020204030204" pitchFamily="49" charset="0"/>
              </a:defRPr>
            </a:lvl2pPr>
            <a:lvl3pPr marL="511414" indent="0">
              <a:buNone/>
              <a:defRPr sz="1750">
                <a:solidFill>
                  <a:schemeClr val="tx1"/>
                </a:solidFill>
                <a:latin typeface="Consolas" panose="020B0609020204030204" pitchFamily="49" charset="0"/>
                <a:cs typeface="Consolas" panose="020B0609020204030204" pitchFamily="49" charset="0"/>
              </a:defRPr>
            </a:lvl3pPr>
            <a:lvl4pPr marL="712580" indent="0">
              <a:buNone/>
              <a:defRPr sz="1575">
                <a:solidFill>
                  <a:schemeClr val="tx1"/>
                </a:solidFill>
                <a:latin typeface="Consolas" panose="020B0609020204030204" pitchFamily="49" charset="0"/>
                <a:cs typeface="Consolas" panose="020B0609020204030204" pitchFamily="49" charset="0"/>
              </a:defRPr>
            </a:lvl4pPr>
            <a:lvl5pPr marL="919412" indent="0">
              <a:buNone/>
              <a:defRPr sz="1575">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7264836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7091" y="5389765"/>
            <a:ext cx="4504301" cy="94193"/>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815567" eaLnBrk="0" hangingPunct="0"/>
            <a:r>
              <a:rPr lang="en-US" sz="612">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7091" y="512429"/>
            <a:ext cx="1373005" cy="255964"/>
          </a:xfrm>
          <a:prstGeom prst="rect">
            <a:avLst/>
          </a:prstGeom>
        </p:spPr>
      </p:pic>
    </p:spTree>
    <p:extLst>
      <p:ext uri="{BB962C8B-B14F-4D97-AF65-F5344CB8AC3E}">
        <p14:creationId xmlns:p14="http://schemas.microsoft.com/office/powerpoint/2010/main" val="17237584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7091" y="399944"/>
            <a:ext cx="5535674" cy="333938"/>
          </a:xfrm>
        </p:spPr>
        <p:txBody>
          <a:bodyPr tIns="64008"/>
          <a:lstStyle>
            <a:lvl1pPr>
              <a:defRPr sz="175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55711152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7091" y="1256770"/>
            <a:ext cx="11073358" cy="1938479"/>
          </a:xfrm>
        </p:spPr>
        <p:txBody>
          <a:bodyPr>
            <a:spAutoFit/>
          </a:bodyPr>
          <a:lstStyle>
            <a:lvl1pPr>
              <a:defRPr sz="3149">
                <a:latin typeface="+mn-lt"/>
              </a:defRPr>
            </a:lvl1pPr>
            <a:lvl2pPr>
              <a:defRPr sz="2449">
                <a:latin typeface="+mn-lt"/>
              </a:defRPr>
            </a:lvl2pPr>
            <a:lvl3pPr>
              <a:defRPr sz="2100">
                <a:latin typeface="+mn-lt"/>
              </a:defRPr>
            </a:lvl3pPr>
            <a:lvl4pPr>
              <a:defRPr sz="1750">
                <a:latin typeface="+mn-lt"/>
              </a:defRPr>
            </a:lvl4pPr>
            <a:lvl5pPr>
              <a:defRPr sz="1575">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5483958"/>
            <a:ext cx="12252326" cy="515206"/>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237" spc="-45"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6162269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Case Study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91174" y="1145802"/>
            <a:ext cx="4178937" cy="969240"/>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7091" y="2996657"/>
            <a:ext cx="4183020" cy="296235"/>
          </a:xfrm>
        </p:spPr>
        <p:txBody>
          <a:bodyPr/>
          <a:lstStyle>
            <a:lvl1pPr marL="0" indent="0">
              <a:buNone/>
              <a:defRPr sz="1925">
                <a:latin typeface="+mn-lt"/>
              </a:defRPr>
            </a:lvl1pPr>
            <a:lvl2pPr marL="199979" indent="0">
              <a:buNone/>
              <a:defRPr/>
            </a:lvl2pPr>
            <a:lvl3pPr marL="399959" indent="0">
              <a:buNone/>
              <a:defRPr/>
            </a:lvl3pPr>
            <a:lvl4pPr marL="579107" indent="0">
              <a:buNone/>
              <a:defRPr/>
            </a:lvl4pPr>
            <a:lvl5pPr marL="748534"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60392" y="0"/>
            <a:ext cx="6891933" cy="5999163"/>
          </a:xfrm>
          <a:blipFill>
            <a:blip r:embed="rId2"/>
            <a:stretch>
              <a:fillRect/>
            </a:stretch>
          </a:blipFill>
        </p:spPr>
        <p:txBody>
          <a:bodyPr lIns="0" tIns="2103120" rIns="0" anchor="t" anchorCtr="0">
            <a:noAutofit/>
          </a:bodyPr>
          <a:lstStyle>
            <a:lvl1pPr marL="0" indent="0" algn="ctr">
              <a:lnSpc>
                <a:spcPct val="100000"/>
              </a:lnSpc>
              <a:buNone/>
              <a:defRPr sz="14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cxnSp>
        <p:nvCxnSpPr>
          <p:cNvPr id="7" name="Straight Connector 6">
            <a:extLst>
              <a:ext uri="{FF2B5EF4-FFF2-40B4-BE49-F238E27FC236}">
                <a16:creationId xmlns:a16="http://schemas.microsoft.com/office/drawing/2014/main" id="{707D76AE-79B3-F84D-9417-921BF09368AE}"/>
              </a:ext>
            </a:extLst>
          </p:cNvPr>
          <p:cNvCxnSpPr>
            <a:cxnSpLocks/>
          </p:cNvCxnSpPr>
          <p:nvPr userDrawn="1"/>
        </p:nvCxnSpPr>
        <p:spPr>
          <a:xfrm>
            <a:off x="587091" y="2737277"/>
            <a:ext cx="4187807" cy="0"/>
          </a:xfrm>
          <a:prstGeom prst="line">
            <a:avLst/>
          </a:prstGeom>
          <a:ln w="12700">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a:extLst>
              <a:ext uri="{FF2B5EF4-FFF2-40B4-BE49-F238E27FC236}">
                <a16:creationId xmlns:a16="http://schemas.microsoft.com/office/drawing/2014/main" id="{F16F3A13-C728-6542-B198-3BA2DF7BEA01}"/>
              </a:ext>
            </a:extLst>
          </p:cNvPr>
          <p:cNvSpPr>
            <a:spLocks noGrp="1"/>
          </p:cNvSpPr>
          <p:nvPr>
            <p:ph type="body" sz="quarter" idx="12" hasCustomPrompt="1"/>
          </p:nvPr>
        </p:nvSpPr>
        <p:spPr>
          <a:xfrm>
            <a:off x="587091" y="2210773"/>
            <a:ext cx="4187807" cy="215386"/>
          </a:xfrm>
        </p:spPr>
        <p:txBody>
          <a:bodyPr/>
          <a:lstStyle>
            <a:lvl1pPr marL="0" indent="0">
              <a:buNone/>
              <a:defRPr sz="1400" b="1" i="0">
                <a:solidFill>
                  <a:schemeClr val="accent1"/>
                </a:solidFill>
                <a:latin typeface="Segoe UI Semibold" panose="020B0502040204020203" pitchFamily="34" charset="0"/>
                <a:cs typeface="Segoe UI Semibold" panose="020B0502040204020203" pitchFamily="34" charset="0"/>
              </a:defRPr>
            </a:lvl1pPr>
            <a:lvl2pPr marL="199979" indent="0">
              <a:buNone/>
              <a:defRPr/>
            </a:lvl2pPr>
            <a:lvl3pPr marL="399959" indent="0">
              <a:buNone/>
              <a:defRPr/>
            </a:lvl3pPr>
            <a:lvl4pPr marL="579107" indent="0">
              <a:buNone/>
              <a:defRPr/>
            </a:lvl4pPr>
            <a:lvl5pPr marL="748534" indent="0">
              <a:buNone/>
              <a:defRPr/>
            </a:lvl5pPr>
          </a:lstStyle>
          <a:p>
            <a:pPr lvl="0"/>
            <a:r>
              <a:rPr lang="en-US" err="1"/>
              <a:t>Subheader</a:t>
            </a:r>
            <a:endParaRPr lang="en-US"/>
          </a:p>
        </p:txBody>
      </p:sp>
    </p:spTree>
    <p:extLst>
      <p:ext uri="{BB962C8B-B14F-4D97-AF65-F5344CB8AC3E}">
        <p14:creationId xmlns:p14="http://schemas.microsoft.com/office/powerpoint/2010/main" val="391300794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_Case Study - Square photo ">
    <p:spTree>
      <p:nvGrpSpPr>
        <p:cNvPr id="1" name=""/>
        <p:cNvGrpSpPr/>
        <p:nvPr/>
      </p:nvGrpSpPr>
      <p:grpSpPr>
        <a:xfrm>
          <a:off x="0" y="0"/>
          <a:ext cx="0" cy="0"/>
          <a:chOff x="0" y="0"/>
          <a:chExt cx="0" cy="0"/>
        </a:xfrm>
      </p:grpSpPr>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949080" y="1600287"/>
            <a:ext cx="6303246" cy="3346296"/>
          </a:xfrm>
          <a:blipFill>
            <a:blip r:embed="rId2"/>
            <a:stretch>
              <a:fillRect/>
            </a:stretch>
          </a:blipFill>
        </p:spPr>
        <p:txBody>
          <a:bodyPr lIns="0" tIns="2103120" rIns="0" anchor="t" anchorCtr="0">
            <a:noAutofit/>
          </a:bodyPr>
          <a:lstStyle>
            <a:lvl1pPr marL="0" indent="0" algn="ctr">
              <a:lnSpc>
                <a:spcPct val="100000"/>
              </a:lnSpc>
              <a:buNone/>
              <a:defRPr sz="14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Title 1">
            <a:extLst>
              <a:ext uri="{FF2B5EF4-FFF2-40B4-BE49-F238E27FC236}">
                <a16:creationId xmlns:a16="http://schemas.microsoft.com/office/drawing/2014/main" id="{4D01F877-9644-4DF2-B556-7EC1CCAB4A44}"/>
              </a:ext>
            </a:extLst>
          </p:cNvPr>
          <p:cNvSpPr>
            <a:spLocks noGrp="1"/>
          </p:cNvSpPr>
          <p:nvPr>
            <p:ph type="title"/>
          </p:nvPr>
        </p:nvSpPr>
        <p:spPr>
          <a:xfrm>
            <a:off x="591174" y="399945"/>
            <a:ext cx="11073039" cy="376926"/>
          </a:xfrm>
        </p:spPr>
        <p:txBody>
          <a:bodyPr/>
          <a:lstStyle>
            <a:lvl1pPr>
              <a:defRPr sz="2449"/>
            </a:lvl1pPr>
          </a:lstStyle>
          <a:p>
            <a:r>
              <a:rPr lang="en-US"/>
              <a:t>Click to edit Master title style</a:t>
            </a:r>
          </a:p>
        </p:txBody>
      </p:sp>
      <p:sp>
        <p:nvSpPr>
          <p:cNvPr id="8" name="Text Placeholder 7">
            <a:extLst>
              <a:ext uri="{FF2B5EF4-FFF2-40B4-BE49-F238E27FC236}">
                <a16:creationId xmlns:a16="http://schemas.microsoft.com/office/drawing/2014/main" id="{CCAA7104-20E2-4EED-8AEE-6B3D8BE7B7D3}"/>
              </a:ext>
            </a:extLst>
          </p:cNvPr>
          <p:cNvSpPr>
            <a:spLocks noGrp="1"/>
          </p:cNvSpPr>
          <p:nvPr>
            <p:ph type="body" sz="quarter" idx="12"/>
          </p:nvPr>
        </p:nvSpPr>
        <p:spPr>
          <a:xfrm>
            <a:off x="587091" y="1600287"/>
            <a:ext cx="5065252" cy="1286935"/>
          </a:xfrm>
        </p:spPr>
        <p:txBody>
          <a:bodyPr/>
          <a:lstStyle>
            <a:lvl1pPr marL="0" indent="0">
              <a:spcAft>
                <a:spcPts val="525"/>
              </a:spcAft>
              <a:buNone/>
              <a:defRPr sz="1575">
                <a:latin typeface="+mn-lt"/>
              </a:defRPr>
            </a:lvl1pPr>
            <a:lvl2pPr marL="0" indent="0">
              <a:spcAft>
                <a:spcPts val="525"/>
              </a:spcAft>
              <a:buNone/>
              <a:defRPr sz="1225"/>
            </a:lvl2pPr>
            <a:lvl3pPr marL="0" indent="0">
              <a:spcAft>
                <a:spcPts val="525"/>
              </a:spcAft>
              <a:buNone/>
              <a:defRPr sz="1050">
                <a:solidFill>
                  <a:schemeClr val="accent2">
                    <a:lumMod val="75000"/>
                  </a:schemeClr>
                </a:solidFill>
              </a:defRPr>
            </a:lvl3pPr>
            <a:lvl4pPr marL="0" indent="0">
              <a:spcAft>
                <a:spcPts val="525"/>
              </a:spcAft>
              <a:buNone/>
              <a:defRPr sz="962"/>
            </a:lvl4pPr>
            <a:lvl5pPr marL="0" indent="0">
              <a:spcAft>
                <a:spcPts val="525"/>
              </a:spcAft>
              <a:buNone/>
              <a:defRPr sz="962"/>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0785175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_Case Study - Square photo ">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707D76AE-79B3-F84D-9417-921BF09368AE}"/>
              </a:ext>
            </a:extLst>
          </p:cNvPr>
          <p:cNvCxnSpPr>
            <a:cxnSpLocks/>
          </p:cNvCxnSpPr>
          <p:nvPr userDrawn="1"/>
        </p:nvCxnSpPr>
        <p:spPr>
          <a:xfrm>
            <a:off x="587091" y="2737277"/>
            <a:ext cx="4187807" cy="0"/>
          </a:xfrm>
          <a:prstGeom prst="line">
            <a:avLst/>
          </a:prstGeom>
          <a:ln w="12700">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40F006D7-8176-48BF-9159-50F9BA33A044}"/>
              </a:ext>
            </a:extLst>
          </p:cNvPr>
          <p:cNvSpPr>
            <a:spLocks noGrp="1"/>
          </p:cNvSpPr>
          <p:nvPr>
            <p:ph type="title"/>
          </p:nvPr>
        </p:nvSpPr>
        <p:spPr>
          <a:xfrm>
            <a:off x="591174" y="399944"/>
            <a:ext cx="5149996" cy="484620"/>
          </a:xfrm>
        </p:spPr>
        <p:txBody>
          <a:bodyPr/>
          <a:lstStyle/>
          <a:p>
            <a:r>
              <a:rPr lang="en-US"/>
              <a:t>Click to edit Master title style</a:t>
            </a:r>
          </a:p>
        </p:txBody>
      </p:sp>
      <p:sp>
        <p:nvSpPr>
          <p:cNvPr id="8" name="Text Placeholder 7">
            <a:extLst>
              <a:ext uri="{FF2B5EF4-FFF2-40B4-BE49-F238E27FC236}">
                <a16:creationId xmlns:a16="http://schemas.microsoft.com/office/drawing/2014/main" id="{958B0E44-E0E8-4EF2-8B87-0F0E7439F98B}"/>
              </a:ext>
            </a:extLst>
          </p:cNvPr>
          <p:cNvSpPr>
            <a:spLocks noGrp="1"/>
          </p:cNvSpPr>
          <p:nvPr>
            <p:ph type="body" sz="quarter" idx="11"/>
          </p:nvPr>
        </p:nvSpPr>
        <p:spPr>
          <a:xfrm>
            <a:off x="633546" y="1727864"/>
            <a:ext cx="5065252" cy="1421551"/>
          </a:xfrm>
        </p:spPr>
        <p:txBody>
          <a:bodyPr/>
          <a:lstStyle>
            <a:lvl1pPr marL="0" indent="0">
              <a:spcAft>
                <a:spcPts val="1575"/>
              </a:spcAft>
              <a:buNone/>
              <a:defRPr sz="1575">
                <a:latin typeface="+mj-lt"/>
              </a:defRPr>
            </a:lvl1pPr>
            <a:lvl2pPr marL="0" indent="0">
              <a:spcAft>
                <a:spcPts val="525"/>
              </a:spcAft>
              <a:buNone/>
              <a:defRPr sz="1225"/>
            </a:lvl2pPr>
            <a:lvl3pPr marL="0" indent="0">
              <a:spcAft>
                <a:spcPts val="525"/>
              </a:spcAft>
              <a:buNone/>
              <a:defRPr sz="1050"/>
            </a:lvl3pPr>
            <a:lvl4pPr marL="0" indent="0">
              <a:spcAft>
                <a:spcPts val="525"/>
              </a:spcAft>
              <a:buNone/>
              <a:defRPr sz="962"/>
            </a:lvl4pPr>
            <a:lvl5pPr marL="0" indent="0">
              <a:spcAft>
                <a:spcPts val="525"/>
              </a:spcAft>
              <a:buNone/>
              <a:defRPr sz="962"/>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9522612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entere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A47FCD2-35E8-4BE3-B833-677EA693D445}"/>
              </a:ext>
            </a:extLst>
          </p:cNvPr>
          <p:cNvSpPr>
            <a:spLocks noGrp="1"/>
          </p:cNvSpPr>
          <p:nvPr>
            <p:ph type="pic" sz="quarter" idx="12"/>
          </p:nvPr>
        </p:nvSpPr>
        <p:spPr>
          <a:xfrm>
            <a:off x="1" y="0"/>
            <a:ext cx="4082513" cy="376898"/>
          </a:xfrm>
        </p:spPr>
        <p:txBody>
          <a:bodyPr/>
          <a:lstStyle/>
          <a:p>
            <a:endParaRPr lang="en-US"/>
          </a:p>
        </p:txBody>
      </p:sp>
      <p:sp>
        <p:nvSpPr>
          <p:cNvPr id="7" name="Text Placeholder 6">
            <a:extLst>
              <a:ext uri="{FF2B5EF4-FFF2-40B4-BE49-F238E27FC236}">
                <a16:creationId xmlns:a16="http://schemas.microsoft.com/office/drawing/2014/main" id="{552ED8CC-05CB-4434-B309-4FA2356CFE57}"/>
              </a:ext>
            </a:extLst>
          </p:cNvPr>
          <p:cNvSpPr>
            <a:spLocks noGrp="1"/>
          </p:cNvSpPr>
          <p:nvPr>
            <p:ph type="body" sz="quarter" idx="13"/>
          </p:nvPr>
        </p:nvSpPr>
        <p:spPr>
          <a:xfrm>
            <a:off x="4873810" y="2352076"/>
            <a:ext cx="6424441" cy="1295012"/>
          </a:xfrm>
        </p:spPr>
        <p:txBody>
          <a:bodyPr anchor="ctr"/>
          <a:lstStyle>
            <a:lvl1pPr marL="0" indent="0">
              <a:spcBef>
                <a:spcPts val="1050"/>
              </a:spcBef>
              <a:spcAft>
                <a:spcPts val="525"/>
              </a:spcAft>
              <a:buNone/>
              <a:defRPr sz="2100"/>
            </a:lvl1pPr>
            <a:lvl2pPr marL="0" indent="0">
              <a:buNone/>
              <a:defRPr sz="1575"/>
            </a:lvl2pPr>
            <a:lvl3pPr marL="0" indent="0">
              <a:buNone/>
              <a:defRPr sz="1225"/>
            </a:lvl3pPr>
            <a:lvl4pPr marL="0" indent="0">
              <a:buNone/>
              <a:defRPr sz="1050"/>
            </a:lvl4pPr>
            <a:lvl5pPr marL="0" indent="0">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D8D43E5C-31C8-41DE-B184-8F135F190290}"/>
              </a:ext>
            </a:extLst>
          </p:cNvPr>
          <p:cNvSpPr>
            <a:spLocks noGrp="1"/>
          </p:cNvSpPr>
          <p:nvPr>
            <p:ph type="title"/>
          </p:nvPr>
        </p:nvSpPr>
        <p:spPr>
          <a:xfrm>
            <a:off x="591174" y="2458673"/>
            <a:ext cx="2866091" cy="484620"/>
          </a:xfrm>
        </p:spPr>
        <p:txBody>
          <a:bodyPr/>
          <a:lstStyle/>
          <a:p>
            <a:r>
              <a:rPr lang="en-US"/>
              <a:t>Click to</a:t>
            </a:r>
          </a:p>
        </p:txBody>
      </p:sp>
    </p:spTree>
    <p:extLst>
      <p:ext uri="{BB962C8B-B14F-4D97-AF65-F5344CB8AC3E}">
        <p14:creationId xmlns:p14="http://schemas.microsoft.com/office/powerpoint/2010/main" val="2612704606"/>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orient="horz" pos="216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zure title square Analytics">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E32DCC-89E6-2942-BD28-909F19CCECED}"/>
              </a:ext>
            </a:extLst>
          </p:cNvPr>
          <p:cNvSpPr/>
          <p:nvPr userDrawn="1"/>
        </p:nvSpPr>
        <p:spPr bwMode="auto">
          <a:xfrm>
            <a:off x="1" y="1"/>
            <a:ext cx="12252325" cy="5999163"/>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algn="l" defTabSz="815727" fontAlgn="base">
              <a:spcBef>
                <a:spcPct val="0"/>
              </a:spcBef>
              <a:spcAft>
                <a:spcPct val="0"/>
              </a:spcAft>
            </a:pPr>
            <a:endParaRPr lang="en-US" sz="175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91174" y="2121787"/>
            <a:ext cx="4188509" cy="969240"/>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4922" y="3466183"/>
            <a:ext cx="4185189" cy="296156"/>
          </a:xfrm>
          <a:noFill/>
        </p:spPr>
        <p:txBody>
          <a:bodyPr wrap="square" lIns="0" tIns="0" rIns="0" bIns="0">
            <a:spAutoFit/>
          </a:bodyPr>
          <a:lstStyle>
            <a:lvl1pPr marL="0" indent="0">
              <a:spcBef>
                <a:spcPts val="0"/>
              </a:spcBef>
              <a:buNone/>
              <a:defRPr sz="1925"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39631" y="330113"/>
            <a:ext cx="6133455" cy="5338938"/>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4922" y="5326239"/>
            <a:ext cx="4185189" cy="188464"/>
          </a:xfrm>
          <a:noFill/>
        </p:spPr>
        <p:txBody>
          <a:bodyPr wrap="square" lIns="0" tIns="0" rIns="0" bIns="0">
            <a:spAutoFit/>
          </a:bodyPr>
          <a:lstStyle>
            <a:lvl1pPr marL="0" indent="0">
              <a:spcBef>
                <a:spcPts val="0"/>
              </a:spcBef>
              <a:buNone/>
              <a:defRPr sz="1225"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4922" y="3849759"/>
            <a:ext cx="4185189" cy="188464"/>
          </a:xfrm>
          <a:noFill/>
        </p:spPr>
        <p:txBody>
          <a:bodyPr wrap="square" lIns="0" tIns="0" rIns="0" bIns="0">
            <a:spAutoFit/>
          </a:bodyPr>
          <a:lstStyle>
            <a:lvl1pPr marL="0" indent="0">
              <a:spcBef>
                <a:spcPts val="0"/>
              </a:spcBef>
              <a:buNone/>
              <a:defRPr sz="1225"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23134787-BE40-F64C-A6DE-5715D574AD88}"/>
              </a:ext>
            </a:extLst>
          </p:cNvPr>
          <p:cNvPicPr>
            <a:picLocks noChangeAspect="1"/>
          </p:cNvPicPr>
          <p:nvPr userDrawn="1"/>
        </p:nvPicPr>
        <p:blipFill>
          <a:blip r:embed="rId4"/>
          <a:stretch>
            <a:fillRect/>
          </a:stretch>
        </p:blipFill>
        <p:spPr bwMode="black">
          <a:xfrm>
            <a:off x="587091" y="512429"/>
            <a:ext cx="1373005" cy="255964"/>
          </a:xfrm>
          <a:prstGeom prst="rect">
            <a:avLst/>
          </a:prstGeom>
        </p:spPr>
      </p:pic>
    </p:spTree>
    <p:extLst>
      <p:ext uri="{BB962C8B-B14F-4D97-AF65-F5344CB8AC3E}">
        <p14:creationId xmlns:p14="http://schemas.microsoft.com/office/powerpoint/2010/main" val="5782940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91174" y="1763711"/>
            <a:ext cx="4178937" cy="969240"/>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7091" y="3092780"/>
            <a:ext cx="4183020" cy="296235"/>
          </a:xfrm>
        </p:spPr>
        <p:txBody>
          <a:bodyPr/>
          <a:lstStyle>
            <a:lvl1pPr marL="0" indent="0">
              <a:buNone/>
              <a:defRPr sz="1925">
                <a:latin typeface="+mn-lt"/>
              </a:defRPr>
            </a:lvl1pPr>
            <a:lvl2pPr marL="199979" indent="0">
              <a:buNone/>
              <a:defRPr/>
            </a:lvl2pPr>
            <a:lvl3pPr marL="399959" indent="0">
              <a:buNone/>
              <a:defRPr/>
            </a:lvl3pPr>
            <a:lvl4pPr marL="579107" indent="0">
              <a:buNone/>
              <a:defRPr/>
            </a:lvl4pPr>
            <a:lvl5pPr marL="748534"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60392" y="0"/>
            <a:ext cx="6891933" cy="5999163"/>
          </a:xfrm>
          <a:blipFill>
            <a:blip r:embed="rId2"/>
            <a:stretch>
              <a:fillRect/>
            </a:stretch>
          </a:blipFill>
        </p:spPr>
        <p:txBody>
          <a:bodyPr lIns="0" tIns="2103120" rIns="0" anchor="t" anchorCtr="0">
            <a:noAutofit/>
          </a:bodyPr>
          <a:lstStyle>
            <a:lvl1pPr marL="0" indent="0" algn="ctr">
              <a:lnSpc>
                <a:spcPct val="100000"/>
              </a:lnSpc>
              <a:buNone/>
              <a:defRPr sz="14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0082536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91174" y="2513573"/>
            <a:ext cx="4180533" cy="969240"/>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60392" y="0"/>
            <a:ext cx="6891933" cy="5999163"/>
          </a:xfrm>
          <a:blipFill>
            <a:blip r:embed="rId2"/>
            <a:stretch>
              <a:fillRect/>
            </a:stretch>
          </a:blipFill>
        </p:spPr>
        <p:txBody>
          <a:bodyPr lIns="0" tIns="2103120" rIns="0" anchor="t" anchorCtr="0">
            <a:noAutofit/>
          </a:bodyPr>
          <a:lstStyle>
            <a:lvl1pPr marL="0" indent="0" algn="ctr">
              <a:lnSpc>
                <a:spcPct val="100000"/>
              </a:lnSpc>
              <a:buNone/>
              <a:defRPr sz="14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12765689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91174" y="2621267"/>
            <a:ext cx="4183724" cy="753796"/>
          </a:xfrm>
        </p:spPr>
        <p:txBody>
          <a:bodyPr anchor="t"/>
          <a:lstStyle>
            <a:lvl1pPr>
              <a:defRPr sz="2449"/>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60392" y="0"/>
            <a:ext cx="6891933" cy="5999163"/>
          </a:xfrm>
          <a:blipFill>
            <a:blip r:embed="rId2"/>
            <a:stretch>
              <a:fillRect/>
            </a:stretch>
          </a:blipFill>
        </p:spPr>
        <p:txBody>
          <a:bodyPr lIns="0" tIns="2103120" rIns="0" anchor="t" anchorCtr="0">
            <a:noAutofit/>
          </a:bodyPr>
          <a:lstStyle>
            <a:lvl1pPr marL="0" indent="0" algn="ctr">
              <a:lnSpc>
                <a:spcPct val="100000"/>
              </a:lnSpc>
              <a:buNone/>
              <a:defRPr sz="14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95540571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91174" y="4755354"/>
            <a:ext cx="11073039" cy="484620"/>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252325" cy="3999442"/>
          </a:xfrm>
          <a:blipFill>
            <a:blip r:embed="rId2"/>
            <a:stretch>
              <a:fillRect/>
            </a:stretch>
          </a:blipFill>
        </p:spPr>
        <p:txBody>
          <a:bodyPr vert="horz" wrap="square" lIns="0" tIns="1097280" rIns="0" bIns="0" rtlCol="0" anchor="t" anchorCtr="0">
            <a:noAutofit/>
          </a:bodyPr>
          <a:lstStyle>
            <a:lvl1pPr marL="0" indent="0" algn="ctr">
              <a:buNone/>
              <a:defRPr lang="en-US" sz="1225" b="1" dirty="0">
                <a:solidFill>
                  <a:srgbClr val="FFFFFF"/>
                </a:solidFill>
              </a:defRPr>
            </a:lvl1pPr>
          </a:lstStyle>
          <a:p>
            <a:pPr marL="199979" lvl="0" indent="-199979"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056999960"/>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91174" y="757800"/>
            <a:ext cx="11073039" cy="484620"/>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93" y="1999721"/>
            <a:ext cx="12252325" cy="3999442"/>
          </a:xfrm>
          <a:blipFill>
            <a:blip r:embed="rId2"/>
            <a:stretch>
              <a:fillRect/>
            </a:stretch>
          </a:blipFill>
        </p:spPr>
        <p:txBody>
          <a:bodyPr vert="horz" wrap="square" lIns="0" tIns="1097280" rIns="0" bIns="0" rtlCol="0" anchor="t" anchorCtr="0">
            <a:noAutofit/>
          </a:bodyPr>
          <a:lstStyle>
            <a:lvl1pPr marL="0" indent="0" algn="ctr">
              <a:buNone/>
              <a:defRPr lang="en-US" sz="1225" b="1" dirty="0">
                <a:solidFill>
                  <a:srgbClr val="FFFFFF"/>
                </a:solidFill>
              </a:defRPr>
            </a:lvl1pPr>
          </a:lstStyle>
          <a:p>
            <a:pPr marL="199979" lvl="0" indent="-199979"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933959284"/>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91174" y="399944"/>
            <a:ext cx="11073039" cy="484620"/>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7090" y="4977083"/>
            <a:ext cx="5394086" cy="269304"/>
          </a:xfrm>
        </p:spPr>
        <p:txBody>
          <a:bodyPr/>
          <a:lstStyle>
            <a:lvl1pPr marL="0" indent="0" algn="ctr">
              <a:spcBef>
                <a:spcPts val="0"/>
              </a:spcBef>
              <a:buNone/>
              <a:defRPr sz="175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5495" y="1771975"/>
            <a:ext cx="5394086" cy="3039576"/>
          </a:xfrm>
          <a:blipFill>
            <a:blip r:embed="rId2"/>
            <a:stretch>
              <a:fillRect/>
            </a:stretch>
          </a:blipFill>
        </p:spPr>
        <p:txBody>
          <a:bodyPr vert="horz" wrap="square" lIns="0" tIns="0" rIns="0" bIns="1188720" rtlCol="0" anchor="ctr" anchorCtr="0">
            <a:noAutofit/>
          </a:bodyPr>
          <a:lstStyle>
            <a:lvl1pPr marL="0" indent="0" algn="ctr">
              <a:buNone/>
              <a:defRPr lang="en-US" sz="875" b="1" dirty="0">
                <a:solidFill>
                  <a:srgbClr val="FFFFFF"/>
                </a:solidFill>
              </a:defRPr>
            </a:lvl1pPr>
          </a:lstStyle>
          <a:p>
            <a:pPr marL="199979" lvl="0" indent="-199979"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72744" y="4977083"/>
            <a:ext cx="5394086" cy="269304"/>
          </a:xfrm>
        </p:spPr>
        <p:txBody>
          <a:bodyPr/>
          <a:lstStyle>
            <a:lvl1pPr marL="0" indent="0" algn="ctr">
              <a:spcBef>
                <a:spcPts val="0"/>
              </a:spcBef>
              <a:buNone/>
              <a:defRPr sz="175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70126" y="1771975"/>
            <a:ext cx="5394086" cy="3039576"/>
          </a:xfrm>
          <a:blipFill>
            <a:blip r:embed="rId2"/>
            <a:stretch>
              <a:fillRect/>
            </a:stretch>
          </a:blipFill>
        </p:spPr>
        <p:txBody>
          <a:bodyPr vert="horz" wrap="square" lIns="0" tIns="0" rIns="0" bIns="1188720" rtlCol="0" anchor="ctr" anchorCtr="0">
            <a:noAutofit/>
          </a:bodyPr>
          <a:lstStyle>
            <a:lvl1pPr marL="0" indent="0" algn="ctr">
              <a:buNone/>
              <a:defRPr lang="en-US" sz="875" b="1" dirty="0">
                <a:solidFill>
                  <a:srgbClr val="FFFFFF"/>
                </a:solidFill>
              </a:defRPr>
            </a:lvl1pPr>
          </a:lstStyle>
          <a:p>
            <a:pPr marL="199979" lvl="0" indent="-199979"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4106704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91174" y="399944"/>
            <a:ext cx="11073039" cy="484620"/>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5496" y="4977083"/>
            <a:ext cx="3492231" cy="269304"/>
          </a:xfrm>
        </p:spPr>
        <p:txBody>
          <a:bodyPr/>
          <a:lstStyle>
            <a:lvl1pPr marL="0" indent="0" algn="ctr">
              <a:spcBef>
                <a:spcPts val="0"/>
              </a:spcBef>
              <a:buNone/>
              <a:defRPr sz="175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5495" y="1771975"/>
            <a:ext cx="3491913" cy="3039576"/>
          </a:xfrm>
          <a:blipFill>
            <a:blip r:embed="rId2"/>
            <a:stretch>
              <a:fillRect/>
            </a:stretch>
          </a:blipFill>
        </p:spPr>
        <p:txBody>
          <a:bodyPr lIns="0" tIns="0" rIns="0" bIns="1005840" anchor="ctr" anchorCtr="0">
            <a:noAutofit/>
          </a:bodyPr>
          <a:lstStyle>
            <a:lvl1pPr marL="0" indent="0" algn="ctr">
              <a:lnSpc>
                <a:spcPct val="100000"/>
              </a:lnSpc>
              <a:buNone/>
              <a:defRPr sz="7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80207" y="4977083"/>
            <a:ext cx="3492231" cy="269304"/>
          </a:xfrm>
        </p:spPr>
        <p:txBody>
          <a:bodyPr/>
          <a:lstStyle>
            <a:lvl1pPr marL="0" indent="0" algn="ctr">
              <a:spcBef>
                <a:spcPts val="0"/>
              </a:spcBef>
              <a:buNone/>
              <a:defRPr sz="175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80206" y="1771975"/>
            <a:ext cx="3491913" cy="3039576"/>
          </a:xfrm>
          <a:blipFill>
            <a:blip r:embed="rId2"/>
            <a:stretch>
              <a:fillRect/>
            </a:stretch>
          </a:blipFill>
        </p:spPr>
        <p:txBody>
          <a:bodyPr lIns="0" tIns="0" rIns="0" bIns="1005840" anchor="ctr" anchorCtr="0">
            <a:noAutofit/>
          </a:bodyPr>
          <a:lstStyle>
            <a:lvl1pPr marL="0" indent="0" algn="ctr">
              <a:lnSpc>
                <a:spcPct val="100000"/>
              </a:lnSpc>
              <a:buNone/>
              <a:defRPr sz="7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74600" y="4977083"/>
            <a:ext cx="3492231" cy="269304"/>
          </a:xfrm>
        </p:spPr>
        <p:txBody>
          <a:bodyPr/>
          <a:lstStyle>
            <a:lvl1pPr marL="0" indent="0" algn="ctr">
              <a:spcBef>
                <a:spcPts val="0"/>
              </a:spcBef>
              <a:buNone/>
              <a:defRPr sz="175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72300" y="1771975"/>
            <a:ext cx="3491913" cy="3039576"/>
          </a:xfrm>
          <a:blipFill>
            <a:blip r:embed="rId2"/>
            <a:stretch>
              <a:fillRect/>
            </a:stretch>
          </a:blipFill>
        </p:spPr>
        <p:txBody>
          <a:bodyPr lIns="0" tIns="0" rIns="0" bIns="1005840" anchor="ctr" anchorCtr="0">
            <a:noAutofit/>
          </a:bodyPr>
          <a:lstStyle>
            <a:lvl1pPr marL="0" indent="0" algn="ctr">
              <a:lnSpc>
                <a:spcPct val="100000"/>
              </a:lnSpc>
              <a:buNone/>
              <a:defRPr sz="7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28236069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91174" y="399944"/>
            <a:ext cx="11073039" cy="484620"/>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5495" y="4158596"/>
            <a:ext cx="2545421" cy="538609"/>
          </a:xfrm>
        </p:spPr>
        <p:txBody>
          <a:bodyPr/>
          <a:lstStyle>
            <a:lvl1pPr marL="0" indent="0" algn="ctr">
              <a:spcBef>
                <a:spcPts val="0"/>
              </a:spcBef>
              <a:buNone/>
              <a:defRPr sz="175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5494" y="1771975"/>
            <a:ext cx="2545421" cy="2215691"/>
          </a:xfrm>
          <a:blipFill>
            <a:blip r:embed="rId2"/>
            <a:stretch>
              <a:fillRect/>
            </a:stretch>
          </a:blipFill>
        </p:spPr>
        <p:txBody>
          <a:bodyPr lIns="0" tIns="0" rIns="0" bIns="731520" anchor="ctr" anchorCtr="0">
            <a:noAutofit/>
          </a:bodyPr>
          <a:lstStyle>
            <a:lvl1pPr marL="0" indent="0" algn="ctr">
              <a:lnSpc>
                <a:spcPct val="100000"/>
              </a:lnSpc>
              <a:buNone/>
              <a:defRPr sz="525"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30799" y="4158596"/>
            <a:ext cx="2545421" cy="538609"/>
          </a:xfrm>
        </p:spPr>
        <p:txBody>
          <a:bodyPr/>
          <a:lstStyle>
            <a:lvl1pPr marL="0" indent="0" algn="ctr">
              <a:spcBef>
                <a:spcPts val="0"/>
              </a:spcBef>
              <a:buNone/>
              <a:defRPr sz="175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30799" y="1771975"/>
            <a:ext cx="2545421" cy="2215691"/>
          </a:xfrm>
          <a:blipFill>
            <a:blip r:embed="rId2"/>
            <a:stretch>
              <a:fillRect/>
            </a:stretch>
          </a:blipFill>
        </p:spPr>
        <p:txBody>
          <a:bodyPr lIns="0" tIns="0" rIns="0" bIns="731520" anchor="ctr" anchorCtr="0">
            <a:noAutofit/>
          </a:bodyPr>
          <a:lstStyle>
            <a:lvl1pPr marL="0" indent="0" algn="ctr">
              <a:lnSpc>
                <a:spcPct val="100000"/>
              </a:lnSpc>
              <a:buNone/>
              <a:defRPr sz="525"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76105" y="4158596"/>
            <a:ext cx="2545421" cy="538609"/>
          </a:xfrm>
        </p:spPr>
        <p:txBody>
          <a:bodyPr/>
          <a:lstStyle>
            <a:lvl1pPr marL="0" indent="0" algn="ctr">
              <a:spcBef>
                <a:spcPts val="0"/>
              </a:spcBef>
              <a:buNone/>
              <a:defRPr sz="175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76105" y="1771975"/>
            <a:ext cx="2545421" cy="2215691"/>
          </a:xfrm>
          <a:blipFill>
            <a:blip r:embed="rId2"/>
            <a:stretch>
              <a:fillRect/>
            </a:stretch>
          </a:blipFill>
        </p:spPr>
        <p:txBody>
          <a:bodyPr lIns="0" tIns="0" rIns="0" bIns="731520" anchor="ctr" anchorCtr="0">
            <a:noAutofit/>
          </a:bodyPr>
          <a:lstStyle>
            <a:lvl1pPr marL="0" indent="0" algn="ctr">
              <a:lnSpc>
                <a:spcPct val="100000"/>
              </a:lnSpc>
              <a:buNone/>
              <a:defRPr sz="525"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121410" y="4158596"/>
            <a:ext cx="2545421" cy="538609"/>
          </a:xfrm>
        </p:spPr>
        <p:txBody>
          <a:bodyPr/>
          <a:lstStyle>
            <a:lvl1pPr marL="0" indent="0" algn="ctr">
              <a:spcBef>
                <a:spcPts val="0"/>
              </a:spcBef>
              <a:buNone/>
              <a:defRPr sz="175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121410" y="1771975"/>
            <a:ext cx="2545421" cy="2215691"/>
          </a:xfrm>
          <a:blipFill>
            <a:blip r:embed="rId2"/>
            <a:stretch>
              <a:fillRect/>
            </a:stretch>
          </a:blipFill>
        </p:spPr>
        <p:txBody>
          <a:bodyPr lIns="0" tIns="0" rIns="0" bIns="731520" anchor="ctr" anchorCtr="0">
            <a:noAutofit/>
          </a:bodyPr>
          <a:lstStyle>
            <a:lvl1pPr marL="0" indent="0" algn="ctr">
              <a:lnSpc>
                <a:spcPct val="100000"/>
              </a:lnSpc>
              <a:buNone/>
              <a:defRPr sz="525"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15041691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55454" y="1765032"/>
            <a:ext cx="3511376" cy="269304"/>
          </a:xfrm>
        </p:spPr>
        <p:txBody>
          <a:bodyPr/>
          <a:lstStyle>
            <a:lvl1pPr marL="0" indent="0">
              <a:buFontTx/>
              <a:buNone/>
              <a:defRPr sz="175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5495" y="1256770"/>
            <a:ext cx="7289177" cy="4227188"/>
          </a:xfrm>
          <a:blipFill>
            <a:blip r:embed="rId2"/>
            <a:stretch>
              <a:fillRect/>
            </a:stretch>
          </a:blipFill>
        </p:spPr>
        <p:txBody>
          <a:bodyPr bIns="1005840" anchor="ctr">
            <a:noAutofit/>
          </a:bodyPr>
          <a:lstStyle>
            <a:lvl1pPr marL="0" indent="0" algn="ctr">
              <a:buNone/>
              <a:defRPr sz="875"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3860566741"/>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7091" y="2017077"/>
            <a:ext cx="3486120" cy="969240"/>
          </a:xfrm>
        </p:spPr>
        <p:txBody>
          <a:bodyPr/>
          <a:lstStyle>
            <a:lvl1pPr>
              <a:defRPr sz="3149">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69093" y="2140592"/>
            <a:ext cx="6995631" cy="323165"/>
          </a:xfrm>
        </p:spPr>
        <p:txBody>
          <a:bodyPr/>
          <a:lstStyle>
            <a:lvl1pPr marL="0" indent="0">
              <a:spcAft>
                <a:spcPts val="1050"/>
              </a:spcAft>
              <a:buNone/>
              <a:defRPr sz="2100"/>
            </a:lvl1pPr>
            <a:lvl2pPr marL="199979" indent="0">
              <a:buNone/>
              <a:defRPr/>
            </a:lvl2pPr>
          </a:lstStyle>
          <a:p>
            <a:pPr lvl="0"/>
            <a:r>
              <a:rPr lang="en-US"/>
              <a:t>Click to edit Master text styles</a:t>
            </a:r>
          </a:p>
        </p:txBody>
      </p:sp>
      <p:pic>
        <p:nvPicPr>
          <p:cNvPr id="5" name="MS logo white - EMF" descr="Microsoft logo white text version">
            <a:extLst>
              <a:ext uri="{FF2B5EF4-FFF2-40B4-BE49-F238E27FC236}">
                <a16:creationId xmlns:a16="http://schemas.microsoft.com/office/drawing/2014/main" id="{66781A4F-C4B1-BD4B-8B78-4DCBD222D0FC}"/>
              </a:ext>
            </a:extLst>
          </p:cNvPr>
          <p:cNvPicPr>
            <a:picLocks noChangeAspect="1"/>
          </p:cNvPicPr>
          <p:nvPr userDrawn="1"/>
        </p:nvPicPr>
        <p:blipFill>
          <a:blip r:embed="rId2"/>
          <a:stretch>
            <a:fillRect/>
          </a:stretch>
        </p:blipFill>
        <p:spPr bwMode="black">
          <a:xfrm>
            <a:off x="587091" y="512429"/>
            <a:ext cx="1373005" cy="255964"/>
          </a:xfrm>
          <a:prstGeom prst="rect">
            <a:avLst/>
          </a:prstGeom>
        </p:spPr>
      </p:pic>
    </p:spTree>
    <p:extLst>
      <p:ext uri="{BB962C8B-B14F-4D97-AF65-F5344CB8AC3E}">
        <p14:creationId xmlns:p14="http://schemas.microsoft.com/office/powerpoint/2010/main" val="1936848873"/>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zure title square AI">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EEE23F2-E1AE-BA41-B1A6-5983A9246D62}"/>
              </a:ext>
            </a:extLst>
          </p:cNvPr>
          <p:cNvSpPr/>
          <p:nvPr userDrawn="1"/>
        </p:nvSpPr>
        <p:spPr bwMode="auto">
          <a:xfrm>
            <a:off x="0" y="-1"/>
            <a:ext cx="12252325" cy="5999163"/>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algn="l" defTabSz="815727" fontAlgn="base">
              <a:spcBef>
                <a:spcPct val="0"/>
              </a:spcBef>
              <a:spcAft>
                <a:spcPct val="0"/>
              </a:spcAft>
            </a:pPr>
            <a:endParaRPr lang="en-US" sz="175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91174" y="2121787"/>
            <a:ext cx="4188509" cy="969240"/>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4922" y="3466183"/>
            <a:ext cx="4185189" cy="296156"/>
          </a:xfrm>
          <a:noFill/>
        </p:spPr>
        <p:txBody>
          <a:bodyPr wrap="square" lIns="0" tIns="0" rIns="0" bIns="0">
            <a:spAutoFit/>
          </a:bodyPr>
          <a:lstStyle>
            <a:lvl1pPr marL="0" indent="0">
              <a:spcBef>
                <a:spcPts val="0"/>
              </a:spcBef>
              <a:buNone/>
              <a:defRPr sz="1925"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39631" y="330113"/>
            <a:ext cx="6133455" cy="5338938"/>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4922" y="5326239"/>
            <a:ext cx="4185189" cy="188464"/>
          </a:xfrm>
          <a:noFill/>
        </p:spPr>
        <p:txBody>
          <a:bodyPr wrap="square" lIns="0" tIns="0" rIns="0" bIns="0">
            <a:spAutoFit/>
          </a:bodyPr>
          <a:lstStyle>
            <a:lvl1pPr marL="0" indent="0">
              <a:spcBef>
                <a:spcPts val="0"/>
              </a:spcBef>
              <a:buNone/>
              <a:defRPr sz="1225"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4922" y="3849759"/>
            <a:ext cx="4185189" cy="188464"/>
          </a:xfrm>
          <a:noFill/>
        </p:spPr>
        <p:txBody>
          <a:bodyPr wrap="square" lIns="0" tIns="0" rIns="0" bIns="0">
            <a:spAutoFit/>
          </a:bodyPr>
          <a:lstStyle>
            <a:lvl1pPr marL="0" indent="0">
              <a:spcBef>
                <a:spcPts val="0"/>
              </a:spcBef>
              <a:buNone/>
              <a:defRPr sz="1225"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561F5A86-AB4E-BD4C-914B-A9F1DF6CC310}"/>
              </a:ext>
            </a:extLst>
          </p:cNvPr>
          <p:cNvPicPr>
            <a:picLocks noChangeAspect="1"/>
          </p:cNvPicPr>
          <p:nvPr userDrawn="1"/>
        </p:nvPicPr>
        <p:blipFill>
          <a:blip r:embed="rId4"/>
          <a:stretch>
            <a:fillRect/>
          </a:stretch>
        </p:blipFill>
        <p:spPr bwMode="black">
          <a:xfrm>
            <a:off x="587091" y="512429"/>
            <a:ext cx="1373005" cy="255964"/>
          </a:xfrm>
          <a:prstGeom prst="rect">
            <a:avLst/>
          </a:prstGeom>
        </p:spPr>
      </p:pic>
    </p:spTree>
    <p:extLst>
      <p:ext uri="{BB962C8B-B14F-4D97-AF65-F5344CB8AC3E}">
        <p14:creationId xmlns:p14="http://schemas.microsoft.com/office/powerpoint/2010/main" val="18536523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7091" y="2017077"/>
            <a:ext cx="3486120" cy="969240"/>
          </a:xfrm>
        </p:spPr>
        <p:txBody>
          <a:bodyPr/>
          <a:lstStyle>
            <a:lvl1pPr>
              <a:defRPr sz="3149">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69093" y="2140592"/>
            <a:ext cx="6995631" cy="323165"/>
          </a:xfrm>
        </p:spPr>
        <p:txBody>
          <a:bodyPr/>
          <a:lstStyle>
            <a:lvl1pPr marL="0" indent="0">
              <a:spcAft>
                <a:spcPts val="1050"/>
              </a:spcAft>
              <a:buNone/>
              <a:defRPr sz="2100"/>
            </a:lvl1pPr>
            <a:lvl2pPr marL="199979" indent="0">
              <a:buNone/>
              <a:defRPr/>
            </a:lvl2pPr>
          </a:lstStyle>
          <a:p>
            <a:pPr lvl="0"/>
            <a:r>
              <a:rPr lang="en-US"/>
              <a:t>Click to edit Master text styles</a:t>
            </a:r>
          </a:p>
        </p:txBody>
      </p:sp>
    </p:spTree>
    <p:extLst>
      <p:ext uri="{BB962C8B-B14F-4D97-AF65-F5344CB8AC3E}">
        <p14:creationId xmlns:p14="http://schemas.microsoft.com/office/powerpoint/2010/main" val="221570388"/>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8111" y="2653368"/>
            <a:ext cx="9189244" cy="436158"/>
          </a:xfrm>
          <a:noFill/>
        </p:spPr>
        <p:txBody>
          <a:bodyPr lIns="0" tIns="0" rIns="0" bIns="0" anchor="b" anchorCtr="0">
            <a:spAutoFit/>
          </a:bodyPr>
          <a:lstStyle>
            <a:lvl1pPr algn="l" defTabSz="815963" rtl="0" eaLnBrk="1" latinLnBrk="0" hangingPunct="1">
              <a:lnSpc>
                <a:spcPct val="90000"/>
              </a:lnSpc>
              <a:spcBef>
                <a:spcPct val="0"/>
              </a:spcBef>
              <a:buNone/>
              <a:defRPr lang="en-US" sz="3149" b="0" kern="1200" cap="none" spc="-44"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8111" y="3479234"/>
            <a:ext cx="9189244" cy="296156"/>
          </a:xfrm>
          <a:noFill/>
        </p:spPr>
        <p:txBody>
          <a:bodyPr lIns="0" tIns="0" rIns="0" bIns="0">
            <a:spAutoFit/>
          </a:bodyPr>
          <a:lstStyle>
            <a:lvl1pPr marL="0" indent="0">
              <a:spcBef>
                <a:spcPts val="0"/>
              </a:spcBef>
              <a:spcAft>
                <a:spcPts val="0"/>
              </a:spcAft>
              <a:buFont typeface="Arial" panose="020B0604020202020204" pitchFamily="34" charset="0"/>
              <a:buNone/>
              <a:defRPr sz="1925"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43739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8111" y="2655629"/>
            <a:ext cx="10717188" cy="436158"/>
          </a:xfrm>
          <a:noFill/>
        </p:spPr>
        <p:txBody>
          <a:bodyPr wrap="square" lIns="0" tIns="0" rIns="0" bIns="0" anchor="b" anchorCtr="0">
            <a:spAutoFit/>
          </a:bodyPr>
          <a:lstStyle>
            <a:lvl1pPr algn="l" defTabSz="815963" rtl="0" eaLnBrk="1" latinLnBrk="0" hangingPunct="1">
              <a:lnSpc>
                <a:spcPct val="90000"/>
              </a:lnSpc>
              <a:spcBef>
                <a:spcPct val="0"/>
              </a:spcBef>
              <a:buNone/>
              <a:defRPr lang="en-US" sz="3149" b="0" kern="1200" cap="none" spc="-44"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CADBD2D9-9F1F-468B-BCE0-535CBE7ECDCC}"/>
              </a:ext>
            </a:extLst>
          </p:cNvPr>
          <p:cNvSpPr>
            <a:spLocks noGrp="1"/>
          </p:cNvSpPr>
          <p:nvPr>
            <p:ph type="body" sz="quarter" idx="12" hasCustomPrompt="1"/>
          </p:nvPr>
        </p:nvSpPr>
        <p:spPr>
          <a:xfrm>
            <a:off x="588111" y="3479234"/>
            <a:ext cx="9189244" cy="296156"/>
          </a:xfrm>
          <a:noFill/>
        </p:spPr>
        <p:txBody>
          <a:bodyPr lIns="0" tIns="0" rIns="0" bIns="0">
            <a:spAutoFit/>
          </a:bodyPr>
          <a:lstStyle>
            <a:lvl1pPr marL="0" indent="0">
              <a:spcBef>
                <a:spcPts val="0"/>
              </a:spcBef>
              <a:spcAft>
                <a:spcPts val="0"/>
              </a:spcAft>
              <a:buFont typeface="Arial" panose="020B0604020202020204" pitchFamily="34" charset="0"/>
              <a:buNone/>
              <a:defRPr sz="1925" spc="0" baseline="0">
                <a:solidFill>
                  <a:schemeClr val="accent2">
                    <a:lumMod val="75000"/>
                  </a:schemeClr>
                </a:solidFill>
                <a:latin typeface="+mn-lt"/>
              </a:defRPr>
            </a:lvl1pPr>
          </a:lstStyle>
          <a:p>
            <a:pPr lvl="0"/>
            <a:r>
              <a:rPr lang="en-US"/>
              <a:t>Speaker name</a:t>
            </a:r>
          </a:p>
        </p:txBody>
      </p:sp>
    </p:spTree>
    <p:extLst>
      <p:ext uri="{BB962C8B-B14F-4D97-AF65-F5344CB8AC3E}">
        <p14:creationId xmlns:p14="http://schemas.microsoft.com/office/powerpoint/2010/main" val="544294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8111" y="2655629"/>
            <a:ext cx="9189244" cy="436158"/>
          </a:xfrm>
          <a:noFill/>
        </p:spPr>
        <p:txBody>
          <a:bodyPr lIns="0" tIns="0" rIns="0" bIns="0" anchor="b" anchorCtr="0">
            <a:spAutoFit/>
          </a:bodyPr>
          <a:lstStyle>
            <a:lvl1pPr algn="l" defTabSz="815963" rtl="0" eaLnBrk="1" latinLnBrk="0" hangingPunct="1">
              <a:lnSpc>
                <a:spcPct val="90000"/>
              </a:lnSpc>
              <a:spcBef>
                <a:spcPct val="0"/>
              </a:spcBef>
              <a:buNone/>
              <a:defRPr lang="en-US" sz="3149" b="0" kern="1200" cap="none" spc="-44"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62601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_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8111" y="2655629"/>
            <a:ext cx="9189244" cy="436158"/>
          </a:xfrm>
          <a:noFill/>
        </p:spPr>
        <p:txBody>
          <a:bodyPr lIns="0" tIns="0" rIns="0" bIns="0" anchor="b" anchorCtr="0">
            <a:spAutoFit/>
          </a:bodyPr>
          <a:lstStyle>
            <a:lvl1pPr algn="l" defTabSz="815963" rtl="0" eaLnBrk="1" latinLnBrk="0" hangingPunct="1">
              <a:lnSpc>
                <a:spcPct val="90000"/>
              </a:lnSpc>
              <a:spcBef>
                <a:spcPct val="0"/>
              </a:spcBef>
              <a:buNone/>
              <a:defRPr lang="en-US" sz="3149" b="0" kern="1200" cap="none" spc="-44"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99609B48-4234-1C41-87EA-6ABB49DFAC04}"/>
              </a:ext>
            </a:extLst>
          </p:cNvPr>
          <p:cNvSpPr>
            <a:spLocks noGrp="1"/>
          </p:cNvSpPr>
          <p:nvPr>
            <p:ph type="body" sz="quarter" idx="12" hasCustomPrompt="1"/>
          </p:nvPr>
        </p:nvSpPr>
        <p:spPr>
          <a:xfrm>
            <a:off x="588112" y="3228422"/>
            <a:ext cx="5908681" cy="269234"/>
          </a:xfrm>
          <a:noFill/>
        </p:spPr>
        <p:txBody>
          <a:bodyPr wrap="square" lIns="0" tIns="0" rIns="0" bIns="0">
            <a:spAutoFit/>
          </a:bodyPr>
          <a:lstStyle>
            <a:lvl1pPr marL="0" indent="0">
              <a:spcBef>
                <a:spcPts val="0"/>
              </a:spcBef>
              <a:spcAft>
                <a:spcPts val="0"/>
              </a:spcAft>
              <a:buFont typeface="Arial" panose="020B0604020202020204" pitchFamily="34" charset="0"/>
              <a:buNone/>
              <a:defRPr sz="1750" spc="0" baseline="0">
                <a:solidFill>
                  <a:srgbClr val="50E6FF"/>
                </a:solidFill>
                <a:latin typeface="+mn-lt"/>
              </a:defRPr>
            </a:lvl1pPr>
          </a:lstStyle>
          <a:p>
            <a:pPr lvl="0"/>
            <a:r>
              <a:rPr lang="en-US" err="1"/>
              <a:t>Subheader</a:t>
            </a:r>
            <a:endParaRPr lang="en-US"/>
          </a:p>
        </p:txBody>
      </p:sp>
    </p:spTree>
    <p:extLst>
      <p:ext uri="{BB962C8B-B14F-4D97-AF65-F5344CB8AC3E}">
        <p14:creationId xmlns:p14="http://schemas.microsoft.com/office/powerpoint/2010/main" val="1375900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ENTER">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91174" y="399944"/>
            <a:ext cx="11073039" cy="484620"/>
          </a:xfrm>
        </p:spPr>
        <p:txBody>
          <a:bodyP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349236245"/>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ENTER &amp; SUB">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91174" y="399944"/>
            <a:ext cx="11073039" cy="484620"/>
          </a:xfrm>
        </p:spPr>
        <p:txBody>
          <a:bodyPr/>
          <a:lstStyle>
            <a:lvl1pPr algn="ct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7090" y="987536"/>
            <a:ext cx="11073039" cy="269234"/>
          </a:xfrm>
          <a:noFill/>
        </p:spPr>
        <p:txBody>
          <a:bodyPr wrap="square" lIns="0" tIns="0" rIns="0" bIns="0">
            <a:spAutoFit/>
          </a:bodyPr>
          <a:lstStyle>
            <a:lvl1pPr marL="0" indent="0" algn="ctr">
              <a:spcBef>
                <a:spcPts val="0"/>
              </a:spcBef>
              <a:spcAft>
                <a:spcPts val="0"/>
              </a:spcAft>
              <a:buFont typeface="Arial" panose="020B0604020202020204" pitchFamily="34" charset="0"/>
              <a:buNone/>
              <a:defRPr sz="1750" spc="0" baseline="0">
                <a:solidFill>
                  <a:schemeClr val="accent2"/>
                </a:solidFill>
                <a:latin typeface="+mn-lt"/>
              </a:defRPr>
            </a:lvl1pPr>
          </a:lstStyle>
          <a:p>
            <a:pPr lvl="0"/>
            <a:r>
              <a:rPr lang="en-US" err="1"/>
              <a:t>Subheader</a:t>
            </a:r>
            <a:endParaRPr lang="en-US"/>
          </a:p>
        </p:txBody>
      </p:sp>
    </p:spTree>
    <p:extLst>
      <p:ext uri="{BB962C8B-B14F-4D97-AF65-F5344CB8AC3E}">
        <p14:creationId xmlns:p14="http://schemas.microsoft.com/office/powerpoint/2010/main" val="390301126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2_Title Sub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91174" y="399944"/>
            <a:ext cx="11073039" cy="484620"/>
          </a:xfrm>
        </p:spPr>
        <p:txBody>
          <a:bodyPr/>
          <a:lstStyle>
            <a:lvl1pP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8111" y="900758"/>
            <a:ext cx="11073039" cy="269234"/>
          </a:xfrm>
          <a:noFill/>
        </p:spPr>
        <p:txBody>
          <a:bodyPr wrap="square" lIns="0" tIns="0" rIns="0" bIns="0">
            <a:spAutoFit/>
          </a:bodyPr>
          <a:lstStyle>
            <a:lvl1pPr marL="0" indent="0">
              <a:spcBef>
                <a:spcPts val="0"/>
              </a:spcBef>
              <a:spcAft>
                <a:spcPts val="0"/>
              </a:spcAft>
              <a:buFont typeface="Arial" panose="020B0604020202020204" pitchFamily="34" charset="0"/>
              <a:buNone/>
              <a:defRPr sz="1750" spc="0" baseline="0">
                <a:solidFill>
                  <a:schemeClr val="accent2"/>
                </a:solidFill>
                <a:latin typeface="+mn-lt"/>
              </a:defRPr>
            </a:lvl1pPr>
          </a:lstStyle>
          <a:p>
            <a:pPr lvl="0"/>
            <a:r>
              <a:rPr lang="en-US" err="1"/>
              <a:t>Subheader</a:t>
            </a:r>
            <a:endParaRPr lang="en-US"/>
          </a:p>
        </p:txBody>
      </p:sp>
    </p:spTree>
    <p:extLst>
      <p:ext uri="{BB962C8B-B14F-4D97-AF65-F5344CB8AC3E}">
        <p14:creationId xmlns:p14="http://schemas.microsoft.com/office/powerpoint/2010/main" val="156537586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HALLENGE | IMPACT Text - Bottom">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91174" y="399944"/>
            <a:ext cx="11073039" cy="484620"/>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userDrawn="1"/>
        </p:nvSpPr>
        <p:spPr bwMode="auto">
          <a:xfrm>
            <a:off x="5573804" y="1241667"/>
            <a:ext cx="6396395" cy="3527650"/>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algn="ctr" defTabSz="815727" fontAlgn="base">
              <a:lnSpc>
                <a:spcPct val="90000"/>
              </a:lnSpc>
              <a:spcBef>
                <a:spcPct val="0"/>
              </a:spcBef>
              <a:spcAft>
                <a:spcPct val="0"/>
              </a:spcAft>
            </a:pPr>
            <a:endParaRPr lang="en-US" sz="2100"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91173" y="1256770"/>
            <a:ext cx="4596920" cy="1341679"/>
          </a:xfrm>
        </p:spPr>
        <p:txBody>
          <a:bodyPr/>
          <a:lstStyle>
            <a:lvl1pPr marL="0" indent="0">
              <a:spcBef>
                <a:spcPts val="2100"/>
              </a:spcBef>
              <a:buNone/>
              <a:defRPr sz="1750">
                <a:solidFill>
                  <a:schemeClr val="accent1"/>
                </a:solidFill>
              </a:defRPr>
            </a:lvl1pPr>
            <a:lvl2pPr marL="0" indent="0">
              <a:spcBef>
                <a:spcPts val="700"/>
              </a:spcBef>
              <a:buNone/>
              <a:defRPr sz="1400"/>
            </a:lvl2pPr>
            <a:lvl3pPr marL="0" indent="0">
              <a:spcBef>
                <a:spcPts val="700"/>
              </a:spcBef>
              <a:buNone/>
              <a:defRPr sz="1225"/>
            </a:lvl3pPr>
            <a:lvl4pPr marL="0" indent="0">
              <a:spcBef>
                <a:spcPts val="700"/>
              </a:spcBef>
              <a:buNone/>
              <a:defRPr sz="1050"/>
            </a:lvl4pPr>
            <a:lvl5pPr marL="0" indent="0">
              <a:spcBef>
                <a:spcPts val="700"/>
              </a:spcBef>
              <a:buNone/>
              <a:defRPr sz="962"/>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587094" y="5120267"/>
            <a:ext cx="11370091" cy="468590"/>
          </a:xfrm>
        </p:spPr>
        <p:txBody>
          <a:bodyPr/>
          <a:lstStyle>
            <a:lvl1pPr marL="0" indent="0">
              <a:spcBef>
                <a:spcPts val="1050"/>
              </a:spcBef>
              <a:buNone/>
              <a:defRPr sz="1575">
                <a:solidFill>
                  <a:schemeClr val="tx1"/>
                </a:solidFill>
              </a:defRPr>
            </a:lvl1pPr>
            <a:lvl2pPr marL="0" indent="0">
              <a:buNone/>
              <a:defRPr sz="1225">
                <a:solidFill>
                  <a:schemeClr val="tx1"/>
                </a:solidFill>
              </a:defRPr>
            </a:lvl2pPr>
            <a:lvl3pPr marL="0" indent="0">
              <a:buNone/>
              <a:defRPr sz="962">
                <a:solidFill>
                  <a:schemeClr val="tx1"/>
                </a:solidFill>
              </a:defRPr>
            </a:lvl3pPr>
            <a:lvl4pPr marL="0" indent="0">
              <a:buNone/>
              <a:defRPr sz="919">
                <a:solidFill>
                  <a:schemeClr val="tx1"/>
                </a:solidFill>
              </a:defRPr>
            </a:lvl4pPr>
            <a:lvl5pPr marL="0" indent="0">
              <a:buNone/>
              <a:defRPr sz="919">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80960" y="4600496"/>
            <a:ext cx="0" cy="829992"/>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userDrawn="1"/>
        </p:nvCxnSpPr>
        <p:spPr>
          <a:xfrm>
            <a:off x="483644" y="4910139"/>
            <a:ext cx="11473541"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5917003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91174" y="399945"/>
            <a:ext cx="4779054" cy="376926"/>
          </a:xfrm>
        </p:spPr>
        <p:txBody>
          <a:bodyPr/>
          <a:lstStyle>
            <a:lvl1pPr algn="l">
              <a:defRPr sz="2449">
                <a:solidFill>
                  <a:schemeClr val="tx1"/>
                </a:solidFill>
              </a:defRPr>
            </a:lvl1pPr>
          </a:lstStyle>
          <a:p>
            <a:r>
              <a:rPr lang="en-US"/>
              <a:t>Click to edit Master title style</a:t>
            </a: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91173" y="1765032"/>
            <a:ext cx="4596920" cy="1341679"/>
          </a:xfrm>
        </p:spPr>
        <p:txBody>
          <a:bodyPr/>
          <a:lstStyle>
            <a:lvl1pPr marL="0" indent="0">
              <a:spcBef>
                <a:spcPts val="2100"/>
              </a:spcBef>
              <a:buNone/>
              <a:defRPr sz="1750">
                <a:solidFill>
                  <a:schemeClr val="accent1"/>
                </a:solidFill>
              </a:defRPr>
            </a:lvl1pPr>
            <a:lvl2pPr marL="0" indent="0">
              <a:spcBef>
                <a:spcPts val="700"/>
              </a:spcBef>
              <a:buNone/>
              <a:defRPr sz="1400"/>
            </a:lvl2pPr>
            <a:lvl3pPr marL="0" indent="0">
              <a:spcBef>
                <a:spcPts val="700"/>
              </a:spcBef>
              <a:buNone/>
              <a:defRPr sz="1225"/>
            </a:lvl3pPr>
            <a:lvl4pPr marL="0" indent="0">
              <a:spcBef>
                <a:spcPts val="700"/>
              </a:spcBef>
              <a:buNone/>
              <a:defRPr sz="1050"/>
            </a:lvl4pPr>
            <a:lvl5pPr marL="0" indent="0">
              <a:spcBef>
                <a:spcPts val="700"/>
              </a:spcBef>
              <a:buNone/>
              <a:defRPr sz="962"/>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80960" y="4600496"/>
            <a:ext cx="0" cy="829992"/>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3EEB27B6-F18C-4938-B5BC-59064F2ECE0C}"/>
              </a:ext>
            </a:extLst>
          </p:cNvPr>
          <p:cNvSpPr>
            <a:spLocks noGrp="1"/>
          </p:cNvSpPr>
          <p:nvPr>
            <p:ph type="pic" sz="quarter" idx="14"/>
          </p:nvPr>
        </p:nvSpPr>
        <p:spPr>
          <a:xfrm>
            <a:off x="5631603" y="0"/>
            <a:ext cx="6620722" cy="376898"/>
          </a:xfrm>
        </p:spPr>
        <p:txBody>
          <a:bodyPr/>
          <a:lstStyle/>
          <a:p>
            <a:endParaRPr lang="en-US"/>
          </a:p>
        </p:txBody>
      </p:sp>
    </p:spTree>
    <p:extLst>
      <p:ext uri="{BB962C8B-B14F-4D97-AF65-F5344CB8AC3E}">
        <p14:creationId xmlns:p14="http://schemas.microsoft.com/office/powerpoint/2010/main" val="224509260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1_Title Slide">
    <p:bg>
      <p:bgPr>
        <a:solidFill>
          <a:srgbClr val="0D0D0D"/>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2F2A1E73-C241-4852-B10C-055BD97191F8}"/>
              </a:ext>
            </a:extLst>
          </p:cNvPr>
          <p:cNvSpPr>
            <a:spLocks noGrp="1"/>
          </p:cNvSpPr>
          <p:nvPr>
            <p:ph type="pic" sz="quarter" idx="13"/>
          </p:nvPr>
        </p:nvSpPr>
        <p:spPr>
          <a:xfrm>
            <a:off x="1" y="0"/>
            <a:ext cx="12312948" cy="376898"/>
          </a:xfrm>
        </p:spPr>
        <p:txBody>
          <a:bodyPr/>
          <a:lstStyle/>
          <a:p>
            <a:endParaRPr lang="en-US"/>
          </a:p>
        </p:txBody>
      </p:sp>
      <p:sp>
        <p:nvSpPr>
          <p:cNvPr id="9" name="Title 1"/>
          <p:cNvSpPr>
            <a:spLocks noGrp="1"/>
          </p:cNvSpPr>
          <p:nvPr>
            <p:ph type="title" hasCustomPrompt="1"/>
          </p:nvPr>
        </p:nvSpPr>
        <p:spPr>
          <a:xfrm>
            <a:off x="815342" y="1906555"/>
            <a:ext cx="4941202" cy="1184683"/>
          </a:xfrm>
          <a:noFill/>
        </p:spPr>
        <p:txBody>
          <a:bodyPr wrap="square" lIns="0" tIns="0" rIns="0" bIns="0" anchor="b" anchorCtr="0">
            <a:spAutoFit/>
          </a:bodyPr>
          <a:lstStyle>
            <a:lvl1pPr algn="l">
              <a:defRPr sz="3849" spc="-44"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815341" y="3466183"/>
            <a:ext cx="4941202" cy="269234"/>
          </a:xfrm>
          <a:noFill/>
        </p:spPr>
        <p:txBody>
          <a:bodyPr wrap="square" lIns="0" tIns="0" rIns="0" bIns="0">
            <a:spAutoFit/>
          </a:bodyPr>
          <a:lstStyle>
            <a:lvl1pPr marL="0" indent="0">
              <a:spcBef>
                <a:spcPts val="0"/>
              </a:spcBef>
              <a:buNone/>
              <a:defRPr sz="175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grpSp>
        <p:nvGrpSpPr>
          <p:cNvPr id="6" name="Group 21">
            <a:extLst>
              <a:ext uri="{FF2B5EF4-FFF2-40B4-BE49-F238E27FC236}">
                <a16:creationId xmlns:a16="http://schemas.microsoft.com/office/drawing/2014/main" id="{00C90369-85BA-4C47-BECC-EC63A981D611}"/>
              </a:ext>
            </a:extLst>
          </p:cNvPr>
          <p:cNvGrpSpPr>
            <a:grpSpLocks noChangeAspect="1"/>
          </p:cNvGrpSpPr>
          <p:nvPr userDrawn="1"/>
        </p:nvGrpSpPr>
        <p:grpSpPr bwMode="auto">
          <a:xfrm>
            <a:off x="437127" y="388835"/>
            <a:ext cx="2042549" cy="255964"/>
            <a:chOff x="428" y="664"/>
            <a:chExt cx="4126" cy="594"/>
          </a:xfrm>
        </p:grpSpPr>
        <p:sp>
          <p:nvSpPr>
            <p:cNvPr id="8" name="Freeform 22">
              <a:extLst>
                <a:ext uri="{FF2B5EF4-FFF2-40B4-BE49-F238E27FC236}">
                  <a16:creationId xmlns:a16="http://schemas.microsoft.com/office/drawing/2014/main" id="{62F29EE8-7181-4963-946D-2FC7711C3A36}"/>
                </a:ext>
              </a:extLst>
            </p:cNvPr>
            <p:cNvSpPr>
              <a:spLocks noEditPoints="1"/>
            </p:cNvSpPr>
            <p:nvPr/>
          </p:nvSpPr>
          <p:spPr bwMode="auto">
            <a:xfrm>
              <a:off x="3296" y="784"/>
              <a:ext cx="335" cy="354"/>
            </a:xfrm>
            <a:custGeom>
              <a:avLst/>
              <a:gdLst>
                <a:gd name="T0" fmla="*/ 202 w 335"/>
                <a:gd name="T1" fmla="*/ 0 h 354"/>
                <a:gd name="T2" fmla="*/ 335 w 335"/>
                <a:gd name="T3" fmla="*/ 354 h 354"/>
                <a:gd name="T4" fmla="*/ 267 w 335"/>
                <a:gd name="T5" fmla="*/ 354 h 354"/>
                <a:gd name="T6" fmla="*/ 237 w 335"/>
                <a:gd name="T7" fmla="*/ 266 h 354"/>
                <a:gd name="T8" fmla="*/ 96 w 335"/>
                <a:gd name="T9" fmla="*/ 266 h 354"/>
                <a:gd name="T10" fmla="*/ 67 w 335"/>
                <a:gd name="T11" fmla="*/ 354 h 354"/>
                <a:gd name="T12" fmla="*/ 0 w 335"/>
                <a:gd name="T13" fmla="*/ 354 h 354"/>
                <a:gd name="T14" fmla="*/ 133 w 335"/>
                <a:gd name="T15" fmla="*/ 0 h 354"/>
                <a:gd name="T16" fmla="*/ 202 w 335"/>
                <a:gd name="T17" fmla="*/ 0 h 354"/>
                <a:gd name="T18" fmla="*/ 165 w 335"/>
                <a:gd name="T19" fmla="*/ 66 h 354"/>
                <a:gd name="T20" fmla="*/ 112 w 335"/>
                <a:gd name="T21" fmla="*/ 214 h 354"/>
                <a:gd name="T22" fmla="*/ 218 w 335"/>
                <a:gd name="T23" fmla="*/ 214 h 354"/>
                <a:gd name="T24" fmla="*/ 167 w 335"/>
                <a:gd name="T25" fmla="*/ 66 h 354"/>
                <a:gd name="T26" fmla="*/ 165 w 335"/>
                <a:gd name="T27" fmla="*/ 66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54">
                  <a:moveTo>
                    <a:pt x="202" y="0"/>
                  </a:moveTo>
                  <a:lnTo>
                    <a:pt x="335" y="354"/>
                  </a:lnTo>
                  <a:lnTo>
                    <a:pt x="267" y="354"/>
                  </a:lnTo>
                  <a:lnTo>
                    <a:pt x="237" y="266"/>
                  </a:lnTo>
                  <a:lnTo>
                    <a:pt x="96" y="266"/>
                  </a:lnTo>
                  <a:lnTo>
                    <a:pt x="67" y="354"/>
                  </a:lnTo>
                  <a:lnTo>
                    <a:pt x="0" y="354"/>
                  </a:lnTo>
                  <a:lnTo>
                    <a:pt x="133" y="0"/>
                  </a:lnTo>
                  <a:lnTo>
                    <a:pt x="202" y="0"/>
                  </a:lnTo>
                  <a:close/>
                  <a:moveTo>
                    <a:pt x="165" y="66"/>
                  </a:moveTo>
                  <a:lnTo>
                    <a:pt x="112" y="214"/>
                  </a:lnTo>
                  <a:lnTo>
                    <a:pt x="218" y="214"/>
                  </a:lnTo>
                  <a:lnTo>
                    <a:pt x="167" y="66"/>
                  </a:lnTo>
                  <a:lnTo>
                    <a:pt x="165" y="6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1575"/>
            </a:p>
          </p:txBody>
        </p:sp>
        <p:sp>
          <p:nvSpPr>
            <p:cNvPr id="10" name="Freeform 23">
              <a:extLst>
                <a:ext uri="{FF2B5EF4-FFF2-40B4-BE49-F238E27FC236}">
                  <a16:creationId xmlns:a16="http://schemas.microsoft.com/office/drawing/2014/main" id="{E69A5CB7-9986-49D1-A320-9F9F9E2E30D3}"/>
                </a:ext>
              </a:extLst>
            </p:cNvPr>
            <p:cNvSpPr>
              <a:spLocks/>
            </p:cNvSpPr>
            <p:nvPr/>
          </p:nvSpPr>
          <p:spPr bwMode="auto">
            <a:xfrm>
              <a:off x="3651" y="883"/>
              <a:ext cx="213" cy="255"/>
            </a:xfrm>
            <a:custGeom>
              <a:avLst/>
              <a:gdLst>
                <a:gd name="T0" fmla="*/ 8 w 213"/>
                <a:gd name="T1" fmla="*/ 0 h 255"/>
                <a:gd name="T2" fmla="*/ 211 w 213"/>
                <a:gd name="T3" fmla="*/ 0 h 255"/>
                <a:gd name="T4" fmla="*/ 211 w 213"/>
                <a:gd name="T5" fmla="*/ 24 h 255"/>
                <a:gd name="T6" fmla="*/ 78 w 213"/>
                <a:gd name="T7" fmla="*/ 208 h 255"/>
                <a:gd name="T8" fmla="*/ 213 w 213"/>
                <a:gd name="T9" fmla="*/ 208 h 255"/>
                <a:gd name="T10" fmla="*/ 213 w 213"/>
                <a:gd name="T11" fmla="*/ 255 h 255"/>
                <a:gd name="T12" fmla="*/ 0 w 213"/>
                <a:gd name="T13" fmla="*/ 255 h 255"/>
                <a:gd name="T14" fmla="*/ 0 w 213"/>
                <a:gd name="T15" fmla="*/ 229 h 255"/>
                <a:gd name="T16" fmla="*/ 131 w 213"/>
                <a:gd name="T17" fmla="*/ 49 h 255"/>
                <a:gd name="T18" fmla="*/ 8 w 213"/>
                <a:gd name="T19" fmla="*/ 49 h 255"/>
                <a:gd name="T20" fmla="*/ 8 w 213"/>
                <a:gd name="T21"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3" h="255">
                  <a:moveTo>
                    <a:pt x="8" y="0"/>
                  </a:moveTo>
                  <a:lnTo>
                    <a:pt x="211" y="0"/>
                  </a:lnTo>
                  <a:lnTo>
                    <a:pt x="211" y="24"/>
                  </a:lnTo>
                  <a:lnTo>
                    <a:pt x="78" y="208"/>
                  </a:lnTo>
                  <a:lnTo>
                    <a:pt x="213" y="208"/>
                  </a:lnTo>
                  <a:lnTo>
                    <a:pt x="213" y="255"/>
                  </a:lnTo>
                  <a:lnTo>
                    <a:pt x="0" y="255"/>
                  </a:lnTo>
                  <a:lnTo>
                    <a:pt x="0" y="229"/>
                  </a:lnTo>
                  <a:lnTo>
                    <a:pt x="131" y="49"/>
                  </a:lnTo>
                  <a:lnTo>
                    <a:pt x="8" y="49"/>
                  </a:lnTo>
                  <a:lnTo>
                    <a:pt x="8"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1575"/>
            </a:p>
          </p:txBody>
        </p:sp>
        <p:sp>
          <p:nvSpPr>
            <p:cNvPr id="11" name="Freeform 24">
              <a:extLst>
                <a:ext uri="{FF2B5EF4-FFF2-40B4-BE49-F238E27FC236}">
                  <a16:creationId xmlns:a16="http://schemas.microsoft.com/office/drawing/2014/main" id="{C09AEB02-6BBE-4F10-B6D8-125786A3E3A2}"/>
                </a:ext>
              </a:extLst>
            </p:cNvPr>
            <p:cNvSpPr>
              <a:spLocks/>
            </p:cNvSpPr>
            <p:nvPr/>
          </p:nvSpPr>
          <p:spPr bwMode="auto">
            <a:xfrm>
              <a:off x="3890" y="883"/>
              <a:ext cx="227" cy="260"/>
            </a:xfrm>
            <a:custGeom>
              <a:avLst/>
              <a:gdLst>
                <a:gd name="T0" fmla="*/ 111 w 111"/>
                <a:gd name="T1" fmla="*/ 0 h 126"/>
                <a:gd name="T2" fmla="*/ 111 w 111"/>
                <a:gd name="T3" fmla="*/ 124 h 126"/>
                <a:gd name="T4" fmla="*/ 81 w 111"/>
                <a:gd name="T5" fmla="*/ 124 h 126"/>
                <a:gd name="T6" fmla="*/ 81 w 111"/>
                <a:gd name="T7" fmla="*/ 108 h 126"/>
                <a:gd name="T8" fmla="*/ 81 w 111"/>
                <a:gd name="T9" fmla="*/ 108 h 126"/>
                <a:gd name="T10" fmla="*/ 66 w 111"/>
                <a:gd name="T11" fmla="*/ 121 h 126"/>
                <a:gd name="T12" fmla="*/ 44 w 111"/>
                <a:gd name="T13" fmla="*/ 126 h 126"/>
                <a:gd name="T14" fmla="*/ 11 w 111"/>
                <a:gd name="T15" fmla="*/ 114 h 126"/>
                <a:gd name="T16" fmla="*/ 0 w 111"/>
                <a:gd name="T17" fmla="*/ 76 h 126"/>
                <a:gd name="T18" fmla="*/ 0 w 111"/>
                <a:gd name="T19" fmla="*/ 0 h 126"/>
                <a:gd name="T20" fmla="*/ 29 w 111"/>
                <a:gd name="T21" fmla="*/ 0 h 126"/>
                <a:gd name="T22" fmla="*/ 29 w 111"/>
                <a:gd name="T23" fmla="*/ 72 h 126"/>
                <a:gd name="T24" fmla="*/ 35 w 111"/>
                <a:gd name="T25" fmla="*/ 96 h 126"/>
                <a:gd name="T26" fmla="*/ 54 w 111"/>
                <a:gd name="T27" fmla="*/ 104 h 126"/>
                <a:gd name="T28" fmla="*/ 74 w 111"/>
                <a:gd name="T29" fmla="*/ 95 h 126"/>
                <a:gd name="T30" fmla="*/ 81 w 111"/>
                <a:gd name="T31" fmla="*/ 72 h 126"/>
                <a:gd name="T32" fmla="*/ 81 w 111"/>
                <a:gd name="T33" fmla="*/ 0 h 126"/>
                <a:gd name="T34" fmla="*/ 111 w 111"/>
                <a:gd name="T35"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1" h="126">
                  <a:moveTo>
                    <a:pt x="111" y="0"/>
                  </a:moveTo>
                  <a:cubicBezTo>
                    <a:pt x="111" y="124"/>
                    <a:pt x="111" y="124"/>
                    <a:pt x="111" y="124"/>
                  </a:cubicBezTo>
                  <a:cubicBezTo>
                    <a:pt x="81" y="124"/>
                    <a:pt x="81" y="124"/>
                    <a:pt x="81" y="124"/>
                  </a:cubicBezTo>
                  <a:cubicBezTo>
                    <a:pt x="81" y="108"/>
                    <a:pt x="81" y="108"/>
                    <a:pt x="81" y="108"/>
                  </a:cubicBezTo>
                  <a:cubicBezTo>
                    <a:pt x="81" y="108"/>
                    <a:pt x="81" y="108"/>
                    <a:pt x="81" y="108"/>
                  </a:cubicBezTo>
                  <a:cubicBezTo>
                    <a:pt x="77" y="114"/>
                    <a:pt x="72" y="118"/>
                    <a:pt x="66" y="121"/>
                  </a:cubicBezTo>
                  <a:cubicBezTo>
                    <a:pt x="59" y="124"/>
                    <a:pt x="52" y="126"/>
                    <a:pt x="44" y="126"/>
                  </a:cubicBezTo>
                  <a:cubicBezTo>
                    <a:pt x="29" y="126"/>
                    <a:pt x="18" y="122"/>
                    <a:pt x="11" y="114"/>
                  </a:cubicBezTo>
                  <a:cubicBezTo>
                    <a:pt x="3" y="106"/>
                    <a:pt x="0" y="93"/>
                    <a:pt x="0" y="76"/>
                  </a:cubicBezTo>
                  <a:cubicBezTo>
                    <a:pt x="0" y="0"/>
                    <a:pt x="0" y="0"/>
                    <a:pt x="0" y="0"/>
                  </a:cubicBezTo>
                  <a:cubicBezTo>
                    <a:pt x="29" y="0"/>
                    <a:pt x="29" y="0"/>
                    <a:pt x="29" y="0"/>
                  </a:cubicBezTo>
                  <a:cubicBezTo>
                    <a:pt x="29" y="72"/>
                    <a:pt x="29" y="72"/>
                    <a:pt x="29" y="72"/>
                  </a:cubicBezTo>
                  <a:cubicBezTo>
                    <a:pt x="29" y="83"/>
                    <a:pt x="31" y="91"/>
                    <a:pt x="35" y="96"/>
                  </a:cubicBezTo>
                  <a:cubicBezTo>
                    <a:pt x="40" y="101"/>
                    <a:pt x="46" y="104"/>
                    <a:pt x="54" y="104"/>
                  </a:cubicBezTo>
                  <a:cubicBezTo>
                    <a:pt x="62" y="104"/>
                    <a:pt x="69" y="101"/>
                    <a:pt x="74" y="95"/>
                  </a:cubicBezTo>
                  <a:cubicBezTo>
                    <a:pt x="79" y="89"/>
                    <a:pt x="81" y="82"/>
                    <a:pt x="81" y="72"/>
                  </a:cubicBezTo>
                  <a:cubicBezTo>
                    <a:pt x="81" y="0"/>
                    <a:pt x="81" y="0"/>
                    <a:pt x="81" y="0"/>
                  </a:cubicBezTo>
                  <a:lnTo>
                    <a:pt x="111"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1575"/>
            </a:p>
          </p:txBody>
        </p:sp>
        <p:sp>
          <p:nvSpPr>
            <p:cNvPr id="12" name="Freeform 25">
              <a:extLst>
                <a:ext uri="{FF2B5EF4-FFF2-40B4-BE49-F238E27FC236}">
                  <a16:creationId xmlns:a16="http://schemas.microsoft.com/office/drawing/2014/main" id="{B5B16689-F626-4CBB-A9ED-263B2AFF48F3}"/>
                </a:ext>
              </a:extLst>
            </p:cNvPr>
            <p:cNvSpPr>
              <a:spLocks/>
            </p:cNvSpPr>
            <p:nvPr/>
          </p:nvSpPr>
          <p:spPr bwMode="auto">
            <a:xfrm>
              <a:off x="4172" y="879"/>
              <a:ext cx="147" cy="259"/>
            </a:xfrm>
            <a:custGeom>
              <a:avLst/>
              <a:gdLst>
                <a:gd name="T0" fmla="*/ 61 w 72"/>
                <a:gd name="T1" fmla="*/ 0 h 126"/>
                <a:gd name="T2" fmla="*/ 67 w 72"/>
                <a:gd name="T3" fmla="*/ 1 h 126"/>
                <a:gd name="T4" fmla="*/ 72 w 72"/>
                <a:gd name="T5" fmla="*/ 2 h 126"/>
                <a:gd name="T6" fmla="*/ 72 w 72"/>
                <a:gd name="T7" fmla="*/ 32 h 126"/>
                <a:gd name="T8" fmla="*/ 65 w 72"/>
                <a:gd name="T9" fmla="*/ 28 h 126"/>
                <a:gd name="T10" fmla="*/ 54 w 72"/>
                <a:gd name="T11" fmla="*/ 27 h 126"/>
                <a:gd name="T12" fmla="*/ 36 w 72"/>
                <a:gd name="T13" fmla="*/ 36 h 126"/>
                <a:gd name="T14" fmla="*/ 29 w 72"/>
                <a:gd name="T15" fmla="*/ 64 h 126"/>
                <a:gd name="T16" fmla="*/ 29 w 72"/>
                <a:gd name="T17" fmla="*/ 126 h 126"/>
                <a:gd name="T18" fmla="*/ 0 w 72"/>
                <a:gd name="T19" fmla="*/ 126 h 126"/>
                <a:gd name="T20" fmla="*/ 0 w 72"/>
                <a:gd name="T21" fmla="*/ 2 h 126"/>
                <a:gd name="T22" fmla="*/ 29 w 72"/>
                <a:gd name="T23" fmla="*/ 2 h 126"/>
                <a:gd name="T24" fmla="*/ 29 w 72"/>
                <a:gd name="T25" fmla="*/ 22 h 126"/>
                <a:gd name="T26" fmla="*/ 29 w 72"/>
                <a:gd name="T27" fmla="*/ 22 h 126"/>
                <a:gd name="T28" fmla="*/ 41 w 72"/>
                <a:gd name="T29" fmla="*/ 6 h 126"/>
                <a:gd name="T30" fmla="*/ 61 w 72"/>
                <a:gd name="T31"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2" h="126">
                  <a:moveTo>
                    <a:pt x="61" y="0"/>
                  </a:moveTo>
                  <a:cubicBezTo>
                    <a:pt x="63" y="0"/>
                    <a:pt x="65" y="1"/>
                    <a:pt x="67" y="1"/>
                  </a:cubicBezTo>
                  <a:cubicBezTo>
                    <a:pt x="69" y="1"/>
                    <a:pt x="70" y="2"/>
                    <a:pt x="72" y="2"/>
                  </a:cubicBezTo>
                  <a:cubicBezTo>
                    <a:pt x="72" y="32"/>
                    <a:pt x="72" y="32"/>
                    <a:pt x="72" y="32"/>
                  </a:cubicBezTo>
                  <a:cubicBezTo>
                    <a:pt x="70" y="31"/>
                    <a:pt x="68" y="29"/>
                    <a:pt x="65" y="28"/>
                  </a:cubicBezTo>
                  <a:cubicBezTo>
                    <a:pt x="62" y="27"/>
                    <a:pt x="58" y="27"/>
                    <a:pt x="54" y="27"/>
                  </a:cubicBezTo>
                  <a:cubicBezTo>
                    <a:pt x="47" y="27"/>
                    <a:pt x="41" y="30"/>
                    <a:pt x="36" y="36"/>
                  </a:cubicBezTo>
                  <a:cubicBezTo>
                    <a:pt x="31" y="42"/>
                    <a:pt x="29" y="51"/>
                    <a:pt x="29" y="64"/>
                  </a:cubicBezTo>
                  <a:cubicBezTo>
                    <a:pt x="29" y="126"/>
                    <a:pt x="29" y="126"/>
                    <a:pt x="29" y="126"/>
                  </a:cubicBezTo>
                  <a:cubicBezTo>
                    <a:pt x="0" y="126"/>
                    <a:pt x="0" y="126"/>
                    <a:pt x="0" y="126"/>
                  </a:cubicBezTo>
                  <a:cubicBezTo>
                    <a:pt x="0" y="2"/>
                    <a:pt x="0" y="2"/>
                    <a:pt x="0" y="2"/>
                  </a:cubicBezTo>
                  <a:cubicBezTo>
                    <a:pt x="29" y="2"/>
                    <a:pt x="29" y="2"/>
                    <a:pt x="29" y="2"/>
                  </a:cubicBezTo>
                  <a:cubicBezTo>
                    <a:pt x="29" y="22"/>
                    <a:pt x="29" y="22"/>
                    <a:pt x="29" y="22"/>
                  </a:cubicBezTo>
                  <a:cubicBezTo>
                    <a:pt x="29" y="22"/>
                    <a:pt x="29" y="22"/>
                    <a:pt x="29" y="22"/>
                  </a:cubicBezTo>
                  <a:cubicBezTo>
                    <a:pt x="32" y="15"/>
                    <a:pt x="36" y="10"/>
                    <a:pt x="41" y="6"/>
                  </a:cubicBezTo>
                  <a:cubicBezTo>
                    <a:pt x="47" y="2"/>
                    <a:pt x="53" y="0"/>
                    <a:pt x="61"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1575"/>
            </a:p>
          </p:txBody>
        </p:sp>
        <p:sp>
          <p:nvSpPr>
            <p:cNvPr id="13" name="Freeform 26">
              <a:extLst>
                <a:ext uri="{FF2B5EF4-FFF2-40B4-BE49-F238E27FC236}">
                  <a16:creationId xmlns:a16="http://schemas.microsoft.com/office/drawing/2014/main" id="{ABFFBE7A-8D30-4026-A686-6D267229F7A4}"/>
                </a:ext>
              </a:extLst>
            </p:cNvPr>
            <p:cNvSpPr>
              <a:spLocks noEditPoints="1"/>
            </p:cNvSpPr>
            <p:nvPr/>
          </p:nvSpPr>
          <p:spPr bwMode="auto">
            <a:xfrm>
              <a:off x="4321" y="879"/>
              <a:ext cx="233" cy="266"/>
            </a:xfrm>
            <a:custGeom>
              <a:avLst/>
              <a:gdLst>
                <a:gd name="T0" fmla="*/ 104 w 114"/>
                <a:gd name="T1" fmla="*/ 95 h 129"/>
                <a:gd name="T2" fmla="*/ 104 w 114"/>
                <a:gd name="T3" fmla="*/ 119 h 129"/>
                <a:gd name="T4" fmla="*/ 85 w 114"/>
                <a:gd name="T5" fmla="*/ 127 h 129"/>
                <a:gd name="T6" fmla="*/ 60 w 114"/>
                <a:gd name="T7" fmla="*/ 129 h 129"/>
                <a:gd name="T8" fmla="*/ 16 w 114"/>
                <a:gd name="T9" fmla="*/ 113 h 129"/>
                <a:gd name="T10" fmla="*/ 0 w 114"/>
                <a:gd name="T11" fmla="*/ 66 h 129"/>
                <a:gd name="T12" fmla="*/ 17 w 114"/>
                <a:gd name="T13" fmla="*/ 19 h 129"/>
                <a:gd name="T14" fmla="*/ 59 w 114"/>
                <a:gd name="T15" fmla="*/ 0 h 129"/>
                <a:gd name="T16" fmla="*/ 99 w 114"/>
                <a:gd name="T17" fmla="*/ 16 h 129"/>
                <a:gd name="T18" fmla="*/ 114 w 114"/>
                <a:gd name="T19" fmla="*/ 59 h 129"/>
                <a:gd name="T20" fmla="*/ 114 w 114"/>
                <a:gd name="T21" fmla="*/ 73 h 129"/>
                <a:gd name="T22" fmla="*/ 29 w 114"/>
                <a:gd name="T23" fmla="*/ 73 h 129"/>
                <a:gd name="T24" fmla="*/ 41 w 114"/>
                <a:gd name="T25" fmla="*/ 99 h 129"/>
                <a:gd name="T26" fmla="*/ 67 w 114"/>
                <a:gd name="T27" fmla="*/ 107 h 129"/>
                <a:gd name="T28" fmla="*/ 87 w 114"/>
                <a:gd name="T29" fmla="*/ 104 h 129"/>
                <a:gd name="T30" fmla="*/ 104 w 114"/>
                <a:gd name="T31" fmla="*/ 95 h 129"/>
                <a:gd name="T32" fmla="*/ 85 w 114"/>
                <a:gd name="T33" fmla="*/ 52 h 129"/>
                <a:gd name="T34" fmla="*/ 78 w 114"/>
                <a:gd name="T35" fmla="*/ 30 h 129"/>
                <a:gd name="T36" fmla="*/ 59 w 114"/>
                <a:gd name="T37" fmla="*/ 22 h 129"/>
                <a:gd name="T38" fmla="*/ 41 w 114"/>
                <a:gd name="T39" fmla="*/ 30 h 129"/>
                <a:gd name="T40" fmla="*/ 30 w 114"/>
                <a:gd name="T41" fmla="*/ 52 h 129"/>
                <a:gd name="T42" fmla="*/ 85 w 114"/>
                <a:gd name="T43" fmla="*/ 5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29">
                  <a:moveTo>
                    <a:pt x="104" y="95"/>
                  </a:moveTo>
                  <a:cubicBezTo>
                    <a:pt x="104" y="119"/>
                    <a:pt x="104" y="119"/>
                    <a:pt x="104" y="119"/>
                  </a:cubicBezTo>
                  <a:cubicBezTo>
                    <a:pt x="99" y="122"/>
                    <a:pt x="92" y="125"/>
                    <a:pt x="85" y="127"/>
                  </a:cubicBezTo>
                  <a:cubicBezTo>
                    <a:pt x="77" y="128"/>
                    <a:pt x="69" y="129"/>
                    <a:pt x="60" y="129"/>
                  </a:cubicBezTo>
                  <a:cubicBezTo>
                    <a:pt x="41" y="129"/>
                    <a:pt x="26" y="124"/>
                    <a:pt x="16" y="113"/>
                  </a:cubicBezTo>
                  <a:cubicBezTo>
                    <a:pt x="5" y="101"/>
                    <a:pt x="0" y="86"/>
                    <a:pt x="0" y="66"/>
                  </a:cubicBezTo>
                  <a:cubicBezTo>
                    <a:pt x="0" y="47"/>
                    <a:pt x="6" y="31"/>
                    <a:pt x="17" y="19"/>
                  </a:cubicBezTo>
                  <a:cubicBezTo>
                    <a:pt x="28" y="6"/>
                    <a:pt x="42" y="0"/>
                    <a:pt x="59" y="0"/>
                  </a:cubicBezTo>
                  <a:cubicBezTo>
                    <a:pt x="76" y="0"/>
                    <a:pt x="90" y="5"/>
                    <a:pt x="99" y="16"/>
                  </a:cubicBezTo>
                  <a:cubicBezTo>
                    <a:pt x="109" y="26"/>
                    <a:pt x="114" y="41"/>
                    <a:pt x="114" y="59"/>
                  </a:cubicBezTo>
                  <a:cubicBezTo>
                    <a:pt x="114" y="73"/>
                    <a:pt x="114" y="73"/>
                    <a:pt x="114" y="73"/>
                  </a:cubicBezTo>
                  <a:cubicBezTo>
                    <a:pt x="29" y="73"/>
                    <a:pt x="29" y="73"/>
                    <a:pt x="29" y="73"/>
                  </a:cubicBezTo>
                  <a:cubicBezTo>
                    <a:pt x="30" y="86"/>
                    <a:pt x="34" y="94"/>
                    <a:pt x="41" y="99"/>
                  </a:cubicBezTo>
                  <a:cubicBezTo>
                    <a:pt x="47" y="104"/>
                    <a:pt x="56" y="107"/>
                    <a:pt x="67" y="107"/>
                  </a:cubicBezTo>
                  <a:cubicBezTo>
                    <a:pt x="74" y="107"/>
                    <a:pt x="80" y="106"/>
                    <a:pt x="87" y="104"/>
                  </a:cubicBezTo>
                  <a:cubicBezTo>
                    <a:pt x="93" y="101"/>
                    <a:pt x="99" y="99"/>
                    <a:pt x="104" y="95"/>
                  </a:cubicBezTo>
                  <a:close/>
                  <a:moveTo>
                    <a:pt x="85" y="52"/>
                  </a:moveTo>
                  <a:cubicBezTo>
                    <a:pt x="85" y="42"/>
                    <a:pt x="83" y="35"/>
                    <a:pt x="78" y="30"/>
                  </a:cubicBezTo>
                  <a:cubicBezTo>
                    <a:pt x="74" y="25"/>
                    <a:pt x="68" y="22"/>
                    <a:pt x="59" y="22"/>
                  </a:cubicBezTo>
                  <a:cubicBezTo>
                    <a:pt x="52" y="22"/>
                    <a:pt x="46" y="25"/>
                    <a:pt x="41" y="30"/>
                  </a:cubicBezTo>
                  <a:cubicBezTo>
                    <a:pt x="35" y="35"/>
                    <a:pt x="31" y="42"/>
                    <a:pt x="30" y="52"/>
                  </a:cubicBezTo>
                  <a:lnTo>
                    <a:pt x="85" y="5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1575"/>
            </a:p>
          </p:txBody>
        </p:sp>
        <p:sp>
          <p:nvSpPr>
            <p:cNvPr id="14" name="Freeform 27">
              <a:extLst>
                <a:ext uri="{FF2B5EF4-FFF2-40B4-BE49-F238E27FC236}">
                  <a16:creationId xmlns:a16="http://schemas.microsoft.com/office/drawing/2014/main" id="{8581D62F-4E26-4198-9792-7DDD8C11D1E6}"/>
                </a:ext>
              </a:extLst>
            </p:cNvPr>
            <p:cNvSpPr>
              <a:spLocks noEditPoints="1"/>
            </p:cNvSpPr>
            <p:nvPr/>
          </p:nvSpPr>
          <p:spPr bwMode="auto">
            <a:xfrm>
              <a:off x="1192" y="757"/>
              <a:ext cx="1996" cy="388"/>
            </a:xfrm>
            <a:custGeom>
              <a:avLst/>
              <a:gdLst>
                <a:gd name="T0" fmla="*/ 157 w 977"/>
                <a:gd name="T1" fmla="*/ 185 h 188"/>
                <a:gd name="T2" fmla="*/ 103 w 977"/>
                <a:gd name="T3" fmla="*/ 185 h 188"/>
                <a:gd name="T4" fmla="*/ 28 w 977"/>
                <a:gd name="T5" fmla="*/ 50 h 188"/>
                <a:gd name="T6" fmla="*/ 0 w 977"/>
                <a:gd name="T7" fmla="*/ 13 h 188"/>
                <a:gd name="T8" fmla="*/ 94 w 977"/>
                <a:gd name="T9" fmla="*/ 141 h 188"/>
                <a:gd name="T10" fmla="*/ 212 w 977"/>
                <a:gd name="T11" fmla="*/ 26 h 188"/>
                <a:gd name="T12" fmla="*/ 243 w 977"/>
                <a:gd name="T13" fmla="*/ 14 h 188"/>
                <a:gd name="T14" fmla="*/ 230 w 977"/>
                <a:gd name="T15" fmla="*/ 42 h 188"/>
                <a:gd name="T16" fmla="*/ 245 w 977"/>
                <a:gd name="T17" fmla="*/ 61 h 188"/>
                <a:gd name="T18" fmla="*/ 215 w 977"/>
                <a:gd name="T19" fmla="*/ 61 h 188"/>
                <a:gd name="T20" fmla="*/ 347 w 977"/>
                <a:gd name="T21" fmla="*/ 161 h 188"/>
                <a:gd name="T22" fmla="*/ 346 w 977"/>
                <a:gd name="T23" fmla="*/ 186 h 188"/>
                <a:gd name="T24" fmla="*/ 265 w 977"/>
                <a:gd name="T25" fmla="*/ 127 h 188"/>
                <a:gd name="T26" fmla="*/ 349 w 977"/>
                <a:gd name="T27" fmla="*/ 60 h 188"/>
                <a:gd name="T28" fmla="*/ 348 w 977"/>
                <a:gd name="T29" fmla="*/ 86 h 188"/>
                <a:gd name="T30" fmla="*/ 295 w 977"/>
                <a:gd name="T31" fmla="*/ 124 h 188"/>
                <a:gd name="T32" fmla="*/ 445 w 977"/>
                <a:gd name="T33" fmla="*/ 59 h 188"/>
                <a:gd name="T34" fmla="*/ 456 w 977"/>
                <a:gd name="T35" fmla="*/ 91 h 188"/>
                <a:gd name="T36" fmla="*/ 420 w 977"/>
                <a:gd name="T37" fmla="*/ 95 h 188"/>
                <a:gd name="T38" fmla="*/ 384 w 977"/>
                <a:gd name="T39" fmla="*/ 185 h 188"/>
                <a:gd name="T40" fmla="*/ 413 w 977"/>
                <a:gd name="T41" fmla="*/ 81 h 188"/>
                <a:gd name="T42" fmla="*/ 445 w 977"/>
                <a:gd name="T43" fmla="*/ 59 h 188"/>
                <a:gd name="T44" fmla="*/ 523 w 977"/>
                <a:gd name="T45" fmla="*/ 59 h 188"/>
                <a:gd name="T46" fmla="*/ 567 w 977"/>
                <a:gd name="T47" fmla="*/ 171 h 188"/>
                <a:gd name="T48" fmla="*/ 457 w 977"/>
                <a:gd name="T49" fmla="*/ 125 h 188"/>
                <a:gd name="T50" fmla="*/ 522 w 977"/>
                <a:gd name="T51" fmla="*/ 164 h 188"/>
                <a:gd name="T52" fmla="*/ 546 w 977"/>
                <a:gd name="T53" fmla="*/ 93 h 188"/>
                <a:gd name="T54" fmla="*/ 488 w 977"/>
                <a:gd name="T55" fmla="*/ 124 h 188"/>
                <a:gd name="T56" fmla="*/ 650 w 977"/>
                <a:gd name="T57" fmla="*/ 113 h 188"/>
                <a:gd name="T58" fmla="*/ 668 w 977"/>
                <a:gd name="T59" fmla="*/ 178 h 188"/>
                <a:gd name="T60" fmla="*/ 599 w 977"/>
                <a:gd name="T61" fmla="*/ 182 h 188"/>
                <a:gd name="T62" fmla="*/ 632 w 977"/>
                <a:gd name="T63" fmla="*/ 165 h 188"/>
                <a:gd name="T64" fmla="*/ 647 w 977"/>
                <a:gd name="T65" fmla="*/ 143 h 188"/>
                <a:gd name="T66" fmla="*/ 599 w 977"/>
                <a:gd name="T67" fmla="*/ 97 h 188"/>
                <a:gd name="T68" fmla="*/ 661 w 977"/>
                <a:gd name="T69" fmla="*/ 60 h 188"/>
                <a:gd name="T70" fmla="*/ 661 w 977"/>
                <a:gd name="T71" fmla="*/ 85 h 188"/>
                <a:gd name="T72" fmla="*/ 628 w 977"/>
                <a:gd name="T73" fmla="*/ 94 h 188"/>
                <a:gd name="T74" fmla="*/ 759 w 977"/>
                <a:gd name="T75" fmla="*/ 59 h 188"/>
                <a:gd name="T76" fmla="*/ 804 w 977"/>
                <a:gd name="T77" fmla="*/ 171 h 188"/>
                <a:gd name="T78" fmla="*/ 694 w 977"/>
                <a:gd name="T79" fmla="*/ 125 h 188"/>
                <a:gd name="T80" fmla="*/ 758 w 977"/>
                <a:gd name="T81" fmla="*/ 164 h 188"/>
                <a:gd name="T82" fmla="*/ 782 w 977"/>
                <a:gd name="T83" fmla="*/ 93 h 188"/>
                <a:gd name="T84" fmla="*/ 724 w 977"/>
                <a:gd name="T85" fmla="*/ 124 h 188"/>
                <a:gd name="T86" fmla="*/ 874 w 977"/>
                <a:gd name="T87" fmla="*/ 185 h 188"/>
                <a:gd name="T88" fmla="*/ 824 w 977"/>
                <a:gd name="T89" fmla="*/ 85 h 188"/>
                <a:gd name="T90" fmla="*/ 845 w 977"/>
                <a:gd name="T91" fmla="*/ 44 h 188"/>
                <a:gd name="T92" fmla="*/ 900 w 977"/>
                <a:gd name="T93" fmla="*/ 0 h 188"/>
                <a:gd name="T94" fmla="*/ 902 w 977"/>
                <a:gd name="T95" fmla="*/ 25 h 188"/>
                <a:gd name="T96" fmla="*/ 874 w 977"/>
                <a:gd name="T97" fmla="*/ 47 h 188"/>
                <a:gd name="T98" fmla="*/ 918 w 977"/>
                <a:gd name="T99" fmla="*/ 34 h 188"/>
                <a:gd name="T100" fmla="*/ 977 w 977"/>
                <a:gd name="T101" fmla="*/ 61 h 188"/>
                <a:gd name="T102" fmla="*/ 947 w 977"/>
                <a:gd name="T103" fmla="*/ 143 h 188"/>
                <a:gd name="T104" fmla="*/ 970 w 977"/>
                <a:gd name="T105" fmla="*/ 163 h 188"/>
                <a:gd name="T106" fmla="*/ 967 w 977"/>
                <a:gd name="T107" fmla="*/ 187 h 188"/>
                <a:gd name="T108" fmla="*/ 918 w 977"/>
                <a:gd name="T109" fmla="*/ 149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77" h="188">
                  <a:moveTo>
                    <a:pt x="187" y="13"/>
                  </a:moveTo>
                  <a:cubicBezTo>
                    <a:pt x="187" y="185"/>
                    <a:pt x="187" y="185"/>
                    <a:pt x="187" y="185"/>
                  </a:cubicBezTo>
                  <a:cubicBezTo>
                    <a:pt x="157" y="185"/>
                    <a:pt x="157" y="185"/>
                    <a:pt x="157" y="185"/>
                  </a:cubicBezTo>
                  <a:cubicBezTo>
                    <a:pt x="157" y="50"/>
                    <a:pt x="157" y="50"/>
                    <a:pt x="157" y="50"/>
                  </a:cubicBezTo>
                  <a:cubicBezTo>
                    <a:pt x="157" y="50"/>
                    <a:pt x="157" y="50"/>
                    <a:pt x="157" y="50"/>
                  </a:cubicBezTo>
                  <a:cubicBezTo>
                    <a:pt x="103" y="185"/>
                    <a:pt x="103" y="185"/>
                    <a:pt x="103" y="185"/>
                  </a:cubicBezTo>
                  <a:cubicBezTo>
                    <a:pt x="83" y="185"/>
                    <a:pt x="83" y="185"/>
                    <a:pt x="83" y="185"/>
                  </a:cubicBezTo>
                  <a:cubicBezTo>
                    <a:pt x="28" y="50"/>
                    <a:pt x="28" y="50"/>
                    <a:pt x="28" y="50"/>
                  </a:cubicBezTo>
                  <a:cubicBezTo>
                    <a:pt x="28" y="50"/>
                    <a:pt x="28" y="50"/>
                    <a:pt x="28" y="50"/>
                  </a:cubicBezTo>
                  <a:cubicBezTo>
                    <a:pt x="28" y="185"/>
                    <a:pt x="28" y="185"/>
                    <a:pt x="28" y="185"/>
                  </a:cubicBezTo>
                  <a:cubicBezTo>
                    <a:pt x="0" y="185"/>
                    <a:pt x="0" y="185"/>
                    <a:pt x="0" y="185"/>
                  </a:cubicBezTo>
                  <a:cubicBezTo>
                    <a:pt x="0" y="13"/>
                    <a:pt x="0" y="13"/>
                    <a:pt x="0" y="13"/>
                  </a:cubicBezTo>
                  <a:cubicBezTo>
                    <a:pt x="43" y="13"/>
                    <a:pt x="43" y="13"/>
                    <a:pt x="43" y="13"/>
                  </a:cubicBezTo>
                  <a:cubicBezTo>
                    <a:pt x="93" y="141"/>
                    <a:pt x="93" y="141"/>
                    <a:pt x="93" y="141"/>
                  </a:cubicBezTo>
                  <a:cubicBezTo>
                    <a:pt x="94" y="141"/>
                    <a:pt x="94" y="141"/>
                    <a:pt x="94" y="141"/>
                  </a:cubicBezTo>
                  <a:cubicBezTo>
                    <a:pt x="146" y="13"/>
                    <a:pt x="146" y="13"/>
                    <a:pt x="146" y="13"/>
                  </a:cubicBezTo>
                  <a:lnTo>
                    <a:pt x="187" y="13"/>
                  </a:lnTo>
                  <a:close/>
                  <a:moveTo>
                    <a:pt x="212" y="26"/>
                  </a:moveTo>
                  <a:cubicBezTo>
                    <a:pt x="212" y="21"/>
                    <a:pt x="214" y="17"/>
                    <a:pt x="218" y="14"/>
                  </a:cubicBezTo>
                  <a:cubicBezTo>
                    <a:pt x="221" y="10"/>
                    <a:pt x="225" y="9"/>
                    <a:pt x="230" y="9"/>
                  </a:cubicBezTo>
                  <a:cubicBezTo>
                    <a:pt x="235" y="9"/>
                    <a:pt x="240" y="10"/>
                    <a:pt x="243" y="14"/>
                  </a:cubicBezTo>
                  <a:cubicBezTo>
                    <a:pt x="246" y="17"/>
                    <a:pt x="248" y="21"/>
                    <a:pt x="248" y="26"/>
                  </a:cubicBezTo>
                  <a:cubicBezTo>
                    <a:pt x="248" y="30"/>
                    <a:pt x="246" y="34"/>
                    <a:pt x="243" y="38"/>
                  </a:cubicBezTo>
                  <a:cubicBezTo>
                    <a:pt x="239" y="41"/>
                    <a:pt x="235" y="42"/>
                    <a:pt x="230" y="42"/>
                  </a:cubicBezTo>
                  <a:cubicBezTo>
                    <a:pt x="225" y="42"/>
                    <a:pt x="221" y="41"/>
                    <a:pt x="218" y="38"/>
                  </a:cubicBezTo>
                  <a:cubicBezTo>
                    <a:pt x="214" y="34"/>
                    <a:pt x="212" y="30"/>
                    <a:pt x="212" y="26"/>
                  </a:cubicBezTo>
                  <a:close/>
                  <a:moveTo>
                    <a:pt x="245" y="61"/>
                  </a:moveTo>
                  <a:cubicBezTo>
                    <a:pt x="245" y="185"/>
                    <a:pt x="245" y="185"/>
                    <a:pt x="245" y="185"/>
                  </a:cubicBezTo>
                  <a:cubicBezTo>
                    <a:pt x="215" y="185"/>
                    <a:pt x="215" y="185"/>
                    <a:pt x="215" y="185"/>
                  </a:cubicBezTo>
                  <a:cubicBezTo>
                    <a:pt x="215" y="61"/>
                    <a:pt x="215" y="61"/>
                    <a:pt x="215" y="61"/>
                  </a:cubicBezTo>
                  <a:lnTo>
                    <a:pt x="245" y="61"/>
                  </a:lnTo>
                  <a:close/>
                  <a:moveTo>
                    <a:pt x="333" y="164"/>
                  </a:moveTo>
                  <a:cubicBezTo>
                    <a:pt x="337" y="164"/>
                    <a:pt x="342" y="163"/>
                    <a:pt x="347" y="161"/>
                  </a:cubicBezTo>
                  <a:cubicBezTo>
                    <a:pt x="353" y="159"/>
                    <a:pt x="357" y="156"/>
                    <a:pt x="362" y="153"/>
                  </a:cubicBezTo>
                  <a:cubicBezTo>
                    <a:pt x="362" y="180"/>
                    <a:pt x="362" y="180"/>
                    <a:pt x="362" y="180"/>
                  </a:cubicBezTo>
                  <a:cubicBezTo>
                    <a:pt x="357" y="183"/>
                    <a:pt x="352" y="185"/>
                    <a:pt x="346" y="186"/>
                  </a:cubicBezTo>
                  <a:cubicBezTo>
                    <a:pt x="340" y="188"/>
                    <a:pt x="334" y="188"/>
                    <a:pt x="327" y="188"/>
                  </a:cubicBezTo>
                  <a:cubicBezTo>
                    <a:pt x="308" y="188"/>
                    <a:pt x="294" y="183"/>
                    <a:pt x="282" y="171"/>
                  </a:cubicBezTo>
                  <a:cubicBezTo>
                    <a:pt x="271" y="160"/>
                    <a:pt x="265" y="145"/>
                    <a:pt x="265" y="127"/>
                  </a:cubicBezTo>
                  <a:cubicBezTo>
                    <a:pt x="265" y="107"/>
                    <a:pt x="271" y="91"/>
                    <a:pt x="282" y="78"/>
                  </a:cubicBezTo>
                  <a:cubicBezTo>
                    <a:pt x="294" y="65"/>
                    <a:pt x="311" y="58"/>
                    <a:pt x="332" y="58"/>
                  </a:cubicBezTo>
                  <a:cubicBezTo>
                    <a:pt x="337" y="58"/>
                    <a:pt x="343" y="59"/>
                    <a:pt x="349" y="60"/>
                  </a:cubicBezTo>
                  <a:cubicBezTo>
                    <a:pt x="354" y="62"/>
                    <a:pt x="359" y="64"/>
                    <a:pt x="362" y="65"/>
                  </a:cubicBezTo>
                  <a:cubicBezTo>
                    <a:pt x="362" y="93"/>
                    <a:pt x="362" y="93"/>
                    <a:pt x="362" y="93"/>
                  </a:cubicBezTo>
                  <a:cubicBezTo>
                    <a:pt x="357" y="90"/>
                    <a:pt x="353" y="87"/>
                    <a:pt x="348" y="86"/>
                  </a:cubicBezTo>
                  <a:cubicBezTo>
                    <a:pt x="343" y="84"/>
                    <a:pt x="339" y="83"/>
                    <a:pt x="334" y="83"/>
                  </a:cubicBezTo>
                  <a:cubicBezTo>
                    <a:pt x="322" y="83"/>
                    <a:pt x="313" y="87"/>
                    <a:pt x="306" y="94"/>
                  </a:cubicBezTo>
                  <a:cubicBezTo>
                    <a:pt x="299" y="102"/>
                    <a:pt x="295" y="112"/>
                    <a:pt x="295" y="124"/>
                  </a:cubicBezTo>
                  <a:cubicBezTo>
                    <a:pt x="295" y="137"/>
                    <a:pt x="299" y="147"/>
                    <a:pt x="305" y="154"/>
                  </a:cubicBezTo>
                  <a:cubicBezTo>
                    <a:pt x="312" y="161"/>
                    <a:pt x="321" y="164"/>
                    <a:pt x="333" y="164"/>
                  </a:cubicBezTo>
                  <a:close/>
                  <a:moveTo>
                    <a:pt x="445" y="59"/>
                  </a:moveTo>
                  <a:cubicBezTo>
                    <a:pt x="447" y="59"/>
                    <a:pt x="449" y="60"/>
                    <a:pt x="451" y="60"/>
                  </a:cubicBezTo>
                  <a:cubicBezTo>
                    <a:pt x="453" y="60"/>
                    <a:pt x="455" y="61"/>
                    <a:pt x="456" y="61"/>
                  </a:cubicBezTo>
                  <a:cubicBezTo>
                    <a:pt x="456" y="91"/>
                    <a:pt x="456" y="91"/>
                    <a:pt x="456" y="91"/>
                  </a:cubicBezTo>
                  <a:cubicBezTo>
                    <a:pt x="454" y="90"/>
                    <a:pt x="452" y="88"/>
                    <a:pt x="449" y="87"/>
                  </a:cubicBezTo>
                  <a:cubicBezTo>
                    <a:pt x="446" y="86"/>
                    <a:pt x="443" y="86"/>
                    <a:pt x="439" y="86"/>
                  </a:cubicBezTo>
                  <a:cubicBezTo>
                    <a:pt x="431" y="86"/>
                    <a:pt x="425" y="89"/>
                    <a:pt x="420" y="95"/>
                  </a:cubicBezTo>
                  <a:cubicBezTo>
                    <a:pt x="415" y="101"/>
                    <a:pt x="413" y="110"/>
                    <a:pt x="413" y="123"/>
                  </a:cubicBezTo>
                  <a:cubicBezTo>
                    <a:pt x="413" y="185"/>
                    <a:pt x="413" y="185"/>
                    <a:pt x="413" y="185"/>
                  </a:cubicBezTo>
                  <a:cubicBezTo>
                    <a:pt x="384" y="185"/>
                    <a:pt x="384" y="185"/>
                    <a:pt x="384" y="185"/>
                  </a:cubicBezTo>
                  <a:cubicBezTo>
                    <a:pt x="384" y="61"/>
                    <a:pt x="384" y="61"/>
                    <a:pt x="384" y="61"/>
                  </a:cubicBezTo>
                  <a:cubicBezTo>
                    <a:pt x="413" y="61"/>
                    <a:pt x="413" y="61"/>
                    <a:pt x="413" y="61"/>
                  </a:cubicBezTo>
                  <a:cubicBezTo>
                    <a:pt x="413" y="81"/>
                    <a:pt x="413" y="81"/>
                    <a:pt x="413" y="81"/>
                  </a:cubicBezTo>
                  <a:cubicBezTo>
                    <a:pt x="413" y="81"/>
                    <a:pt x="413" y="81"/>
                    <a:pt x="413" y="81"/>
                  </a:cubicBezTo>
                  <a:cubicBezTo>
                    <a:pt x="416" y="74"/>
                    <a:pt x="420" y="69"/>
                    <a:pt x="426" y="65"/>
                  </a:cubicBezTo>
                  <a:cubicBezTo>
                    <a:pt x="431" y="61"/>
                    <a:pt x="437" y="59"/>
                    <a:pt x="445" y="59"/>
                  </a:cubicBezTo>
                  <a:close/>
                  <a:moveTo>
                    <a:pt x="457" y="125"/>
                  </a:moveTo>
                  <a:cubicBezTo>
                    <a:pt x="457" y="105"/>
                    <a:pt x="463" y="89"/>
                    <a:pt x="475" y="77"/>
                  </a:cubicBezTo>
                  <a:cubicBezTo>
                    <a:pt x="486" y="65"/>
                    <a:pt x="502" y="59"/>
                    <a:pt x="523" y="59"/>
                  </a:cubicBezTo>
                  <a:cubicBezTo>
                    <a:pt x="542" y="59"/>
                    <a:pt x="558" y="64"/>
                    <a:pt x="568" y="76"/>
                  </a:cubicBezTo>
                  <a:cubicBezTo>
                    <a:pt x="579" y="87"/>
                    <a:pt x="585" y="103"/>
                    <a:pt x="585" y="123"/>
                  </a:cubicBezTo>
                  <a:cubicBezTo>
                    <a:pt x="585" y="143"/>
                    <a:pt x="579" y="159"/>
                    <a:pt x="567" y="171"/>
                  </a:cubicBezTo>
                  <a:cubicBezTo>
                    <a:pt x="556" y="182"/>
                    <a:pt x="540" y="188"/>
                    <a:pt x="520" y="188"/>
                  </a:cubicBezTo>
                  <a:cubicBezTo>
                    <a:pt x="501" y="188"/>
                    <a:pt x="486" y="183"/>
                    <a:pt x="474" y="171"/>
                  </a:cubicBezTo>
                  <a:cubicBezTo>
                    <a:pt x="463" y="160"/>
                    <a:pt x="457" y="145"/>
                    <a:pt x="457" y="125"/>
                  </a:cubicBezTo>
                  <a:close/>
                  <a:moveTo>
                    <a:pt x="488" y="124"/>
                  </a:moveTo>
                  <a:cubicBezTo>
                    <a:pt x="488" y="137"/>
                    <a:pt x="491" y="147"/>
                    <a:pt x="497" y="154"/>
                  </a:cubicBezTo>
                  <a:cubicBezTo>
                    <a:pt x="503" y="161"/>
                    <a:pt x="511" y="164"/>
                    <a:pt x="522" y="164"/>
                  </a:cubicBezTo>
                  <a:cubicBezTo>
                    <a:pt x="532" y="164"/>
                    <a:pt x="541" y="161"/>
                    <a:pt x="546" y="154"/>
                  </a:cubicBezTo>
                  <a:cubicBezTo>
                    <a:pt x="552" y="147"/>
                    <a:pt x="554" y="137"/>
                    <a:pt x="554" y="124"/>
                  </a:cubicBezTo>
                  <a:cubicBezTo>
                    <a:pt x="554" y="110"/>
                    <a:pt x="551" y="100"/>
                    <a:pt x="546" y="93"/>
                  </a:cubicBezTo>
                  <a:cubicBezTo>
                    <a:pt x="540" y="87"/>
                    <a:pt x="532" y="83"/>
                    <a:pt x="522" y="83"/>
                  </a:cubicBezTo>
                  <a:cubicBezTo>
                    <a:pt x="511" y="83"/>
                    <a:pt x="503" y="87"/>
                    <a:pt x="497" y="94"/>
                  </a:cubicBezTo>
                  <a:cubicBezTo>
                    <a:pt x="491" y="101"/>
                    <a:pt x="488" y="111"/>
                    <a:pt x="488" y="124"/>
                  </a:cubicBezTo>
                  <a:close/>
                  <a:moveTo>
                    <a:pt x="628" y="94"/>
                  </a:moveTo>
                  <a:cubicBezTo>
                    <a:pt x="628" y="98"/>
                    <a:pt x="629" y="101"/>
                    <a:pt x="632" y="104"/>
                  </a:cubicBezTo>
                  <a:cubicBezTo>
                    <a:pt x="635" y="106"/>
                    <a:pt x="641" y="109"/>
                    <a:pt x="650" y="113"/>
                  </a:cubicBezTo>
                  <a:cubicBezTo>
                    <a:pt x="661" y="117"/>
                    <a:pt x="669" y="123"/>
                    <a:pt x="674" y="129"/>
                  </a:cubicBezTo>
                  <a:cubicBezTo>
                    <a:pt x="679" y="134"/>
                    <a:pt x="681" y="141"/>
                    <a:pt x="681" y="150"/>
                  </a:cubicBezTo>
                  <a:cubicBezTo>
                    <a:pt x="681" y="161"/>
                    <a:pt x="677" y="171"/>
                    <a:pt x="668" y="178"/>
                  </a:cubicBezTo>
                  <a:cubicBezTo>
                    <a:pt x="659" y="185"/>
                    <a:pt x="647" y="188"/>
                    <a:pt x="631" y="188"/>
                  </a:cubicBezTo>
                  <a:cubicBezTo>
                    <a:pt x="626" y="188"/>
                    <a:pt x="621" y="188"/>
                    <a:pt x="614" y="187"/>
                  </a:cubicBezTo>
                  <a:cubicBezTo>
                    <a:pt x="608" y="185"/>
                    <a:pt x="603" y="184"/>
                    <a:pt x="599" y="182"/>
                  </a:cubicBezTo>
                  <a:cubicBezTo>
                    <a:pt x="599" y="153"/>
                    <a:pt x="599" y="153"/>
                    <a:pt x="599" y="153"/>
                  </a:cubicBezTo>
                  <a:cubicBezTo>
                    <a:pt x="604" y="157"/>
                    <a:pt x="610" y="160"/>
                    <a:pt x="616" y="162"/>
                  </a:cubicBezTo>
                  <a:cubicBezTo>
                    <a:pt x="622" y="164"/>
                    <a:pt x="627" y="165"/>
                    <a:pt x="632" y="165"/>
                  </a:cubicBezTo>
                  <a:cubicBezTo>
                    <a:pt x="639" y="165"/>
                    <a:pt x="644" y="164"/>
                    <a:pt x="647" y="162"/>
                  </a:cubicBezTo>
                  <a:cubicBezTo>
                    <a:pt x="650" y="161"/>
                    <a:pt x="652" y="157"/>
                    <a:pt x="652" y="153"/>
                  </a:cubicBezTo>
                  <a:cubicBezTo>
                    <a:pt x="652" y="149"/>
                    <a:pt x="650" y="146"/>
                    <a:pt x="647" y="143"/>
                  </a:cubicBezTo>
                  <a:cubicBezTo>
                    <a:pt x="643" y="140"/>
                    <a:pt x="637" y="137"/>
                    <a:pt x="628" y="133"/>
                  </a:cubicBezTo>
                  <a:cubicBezTo>
                    <a:pt x="617" y="129"/>
                    <a:pt x="610" y="124"/>
                    <a:pt x="605" y="118"/>
                  </a:cubicBezTo>
                  <a:cubicBezTo>
                    <a:pt x="601" y="113"/>
                    <a:pt x="599" y="105"/>
                    <a:pt x="599" y="97"/>
                  </a:cubicBezTo>
                  <a:cubicBezTo>
                    <a:pt x="599" y="86"/>
                    <a:pt x="603" y="76"/>
                    <a:pt x="612" y="69"/>
                  </a:cubicBezTo>
                  <a:cubicBezTo>
                    <a:pt x="621" y="62"/>
                    <a:pt x="632" y="58"/>
                    <a:pt x="646" y="58"/>
                  </a:cubicBezTo>
                  <a:cubicBezTo>
                    <a:pt x="651" y="58"/>
                    <a:pt x="656" y="59"/>
                    <a:pt x="661" y="60"/>
                  </a:cubicBezTo>
                  <a:cubicBezTo>
                    <a:pt x="666" y="61"/>
                    <a:pt x="671" y="62"/>
                    <a:pt x="674" y="64"/>
                  </a:cubicBezTo>
                  <a:cubicBezTo>
                    <a:pt x="674" y="91"/>
                    <a:pt x="674" y="91"/>
                    <a:pt x="674" y="91"/>
                  </a:cubicBezTo>
                  <a:cubicBezTo>
                    <a:pt x="671" y="89"/>
                    <a:pt x="666" y="86"/>
                    <a:pt x="661" y="85"/>
                  </a:cubicBezTo>
                  <a:cubicBezTo>
                    <a:pt x="656" y="83"/>
                    <a:pt x="651" y="82"/>
                    <a:pt x="646" y="82"/>
                  </a:cubicBezTo>
                  <a:cubicBezTo>
                    <a:pt x="640" y="82"/>
                    <a:pt x="636" y="83"/>
                    <a:pt x="633" y="85"/>
                  </a:cubicBezTo>
                  <a:cubicBezTo>
                    <a:pt x="630" y="87"/>
                    <a:pt x="628" y="90"/>
                    <a:pt x="628" y="94"/>
                  </a:cubicBezTo>
                  <a:close/>
                  <a:moveTo>
                    <a:pt x="694" y="125"/>
                  </a:moveTo>
                  <a:cubicBezTo>
                    <a:pt x="694" y="105"/>
                    <a:pt x="700" y="89"/>
                    <a:pt x="711" y="77"/>
                  </a:cubicBezTo>
                  <a:cubicBezTo>
                    <a:pt x="723" y="65"/>
                    <a:pt x="739" y="59"/>
                    <a:pt x="759" y="59"/>
                  </a:cubicBezTo>
                  <a:cubicBezTo>
                    <a:pt x="779" y="59"/>
                    <a:pt x="794" y="64"/>
                    <a:pt x="805" y="76"/>
                  </a:cubicBezTo>
                  <a:cubicBezTo>
                    <a:pt x="816" y="87"/>
                    <a:pt x="821" y="103"/>
                    <a:pt x="821" y="123"/>
                  </a:cubicBezTo>
                  <a:cubicBezTo>
                    <a:pt x="821" y="143"/>
                    <a:pt x="815" y="159"/>
                    <a:pt x="804" y="171"/>
                  </a:cubicBezTo>
                  <a:cubicBezTo>
                    <a:pt x="792" y="182"/>
                    <a:pt x="776" y="188"/>
                    <a:pt x="756" y="188"/>
                  </a:cubicBezTo>
                  <a:cubicBezTo>
                    <a:pt x="737" y="188"/>
                    <a:pt x="722" y="183"/>
                    <a:pt x="711" y="171"/>
                  </a:cubicBezTo>
                  <a:cubicBezTo>
                    <a:pt x="699" y="160"/>
                    <a:pt x="694" y="145"/>
                    <a:pt x="694" y="125"/>
                  </a:cubicBezTo>
                  <a:close/>
                  <a:moveTo>
                    <a:pt x="724" y="124"/>
                  </a:moveTo>
                  <a:cubicBezTo>
                    <a:pt x="724" y="137"/>
                    <a:pt x="727" y="147"/>
                    <a:pt x="733" y="154"/>
                  </a:cubicBezTo>
                  <a:cubicBezTo>
                    <a:pt x="739" y="161"/>
                    <a:pt x="747" y="164"/>
                    <a:pt x="758" y="164"/>
                  </a:cubicBezTo>
                  <a:cubicBezTo>
                    <a:pt x="769" y="164"/>
                    <a:pt x="777" y="161"/>
                    <a:pt x="782" y="154"/>
                  </a:cubicBezTo>
                  <a:cubicBezTo>
                    <a:pt x="788" y="147"/>
                    <a:pt x="791" y="137"/>
                    <a:pt x="791" y="124"/>
                  </a:cubicBezTo>
                  <a:cubicBezTo>
                    <a:pt x="791" y="110"/>
                    <a:pt x="788" y="100"/>
                    <a:pt x="782" y="93"/>
                  </a:cubicBezTo>
                  <a:cubicBezTo>
                    <a:pt x="776" y="87"/>
                    <a:pt x="768" y="83"/>
                    <a:pt x="758" y="83"/>
                  </a:cubicBezTo>
                  <a:cubicBezTo>
                    <a:pt x="747" y="83"/>
                    <a:pt x="739" y="87"/>
                    <a:pt x="733" y="94"/>
                  </a:cubicBezTo>
                  <a:cubicBezTo>
                    <a:pt x="727" y="101"/>
                    <a:pt x="724" y="111"/>
                    <a:pt x="724" y="124"/>
                  </a:cubicBezTo>
                  <a:close/>
                  <a:moveTo>
                    <a:pt x="918" y="85"/>
                  </a:moveTo>
                  <a:cubicBezTo>
                    <a:pt x="874" y="85"/>
                    <a:pt x="874" y="85"/>
                    <a:pt x="874" y="85"/>
                  </a:cubicBezTo>
                  <a:cubicBezTo>
                    <a:pt x="874" y="185"/>
                    <a:pt x="874" y="185"/>
                    <a:pt x="874" y="185"/>
                  </a:cubicBezTo>
                  <a:cubicBezTo>
                    <a:pt x="845" y="185"/>
                    <a:pt x="845" y="185"/>
                    <a:pt x="845" y="185"/>
                  </a:cubicBezTo>
                  <a:cubicBezTo>
                    <a:pt x="845" y="85"/>
                    <a:pt x="845" y="85"/>
                    <a:pt x="845" y="85"/>
                  </a:cubicBezTo>
                  <a:cubicBezTo>
                    <a:pt x="824" y="85"/>
                    <a:pt x="824" y="85"/>
                    <a:pt x="824" y="85"/>
                  </a:cubicBezTo>
                  <a:cubicBezTo>
                    <a:pt x="824" y="61"/>
                    <a:pt x="824" y="61"/>
                    <a:pt x="824" y="61"/>
                  </a:cubicBezTo>
                  <a:cubicBezTo>
                    <a:pt x="845" y="61"/>
                    <a:pt x="845" y="61"/>
                    <a:pt x="845" y="61"/>
                  </a:cubicBezTo>
                  <a:cubicBezTo>
                    <a:pt x="845" y="44"/>
                    <a:pt x="845" y="44"/>
                    <a:pt x="845" y="44"/>
                  </a:cubicBezTo>
                  <a:cubicBezTo>
                    <a:pt x="845" y="31"/>
                    <a:pt x="849" y="21"/>
                    <a:pt x="858" y="12"/>
                  </a:cubicBezTo>
                  <a:cubicBezTo>
                    <a:pt x="866" y="4"/>
                    <a:pt x="877" y="0"/>
                    <a:pt x="890" y="0"/>
                  </a:cubicBezTo>
                  <a:cubicBezTo>
                    <a:pt x="894" y="0"/>
                    <a:pt x="897" y="0"/>
                    <a:pt x="900" y="0"/>
                  </a:cubicBezTo>
                  <a:cubicBezTo>
                    <a:pt x="902" y="1"/>
                    <a:pt x="905" y="1"/>
                    <a:pt x="907" y="2"/>
                  </a:cubicBezTo>
                  <a:cubicBezTo>
                    <a:pt x="907" y="27"/>
                    <a:pt x="907" y="27"/>
                    <a:pt x="907" y="27"/>
                  </a:cubicBezTo>
                  <a:cubicBezTo>
                    <a:pt x="906" y="27"/>
                    <a:pt x="904" y="26"/>
                    <a:pt x="902" y="25"/>
                  </a:cubicBezTo>
                  <a:cubicBezTo>
                    <a:pt x="899" y="24"/>
                    <a:pt x="897" y="24"/>
                    <a:pt x="893" y="24"/>
                  </a:cubicBezTo>
                  <a:cubicBezTo>
                    <a:pt x="887" y="24"/>
                    <a:pt x="883" y="26"/>
                    <a:pt x="879" y="30"/>
                  </a:cubicBezTo>
                  <a:cubicBezTo>
                    <a:pt x="876" y="33"/>
                    <a:pt x="874" y="39"/>
                    <a:pt x="874" y="47"/>
                  </a:cubicBezTo>
                  <a:cubicBezTo>
                    <a:pt x="874" y="61"/>
                    <a:pt x="874" y="61"/>
                    <a:pt x="874" y="61"/>
                  </a:cubicBezTo>
                  <a:cubicBezTo>
                    <a:pt x="918" y="61"/>
                    <a:pt x="918" y="61"/>
                    <a:pt x="918" y="61"/>
                  </a:cubicBezTo>
                  <a:cubicBezTo>
                    <a:pt x="918" y="34"/>
                    <a:pt x="918" y="34"/>
                    <a:pt x="918" y="34"/>
                  </a:cubicBezTo>
                  <a:cubicBezTo>
                    <a:pt x="947" y="25"/>
                    <a:pt x="947" y="25"/>
                    <a:pt x="947" y="25"/>
                  </a:cubicBezTo>
                  <a:cubicBezTo>
                    <a:pt x="947" y="61"/>
                    <a:pt x="947" y="61"/>
                    <a:pt x="947" y="61"/>
                  </a:cubicBezTo>
                  <a:cubicBezTo>
                    <a:pt x="977" y="61"/>
                    <a:pt x="977" y="61"/>
                    <a:pt x="977" y="61"/>
                  </a:cubicBezTo>
                  <a:cubicBezTo>
                    <a:pt x="977" y="85"/>
                    <a:pt x="977" y="85"/>
                    <a:pt x="977" y="85"/>
                  </a:cubicBezTo>
                  <a:cubicBezTo>
                    <a:pt x="947" y="85"/>
                    <a:pt x="947" y="85"/>
                    <a:pt x="947" y="85"/>
                  </a:cubicBezTo>
                  <a:cubicBezTo>
                    <a:pt x="947" y="143"/>
                    <a:pt x="947" y="143"/>
                    <a:pt x="947" y="143"/>
                  </a:cubicBezTo>
                  <a:cubicBezTo>
                    <a:pt x="947" y="151"/>
                    <a:pt x="948" y="156"/>
                    <a:pt x="951" y="159"/>
                  </a:cubicBezTo>
                  <a:cubicBezTo>
                    <a:pt x="954" y="163"/>
                    <a:pt x="958" y="164"/>
                    <a:pt x="964" y="164"/>
                  </a:cubicBezTo>
                  <a:cubicBezTo>
                    <a:pt x="966" y="164"/>
                    <a:pt x="968" y="164"/>
                    <a:pt x="970" y="163"/>
                  </a:cubicBezTo>
                  <a:cubicBezTo>
                    <a:pt x="973" y="162"/>
                    <a:pt x="975" y="161"/>
                    <a:pt x="977" y="160"/>
                  </a:cubicBezTo>
                  <a:cubicBezTo>
                    <a:pt x="977" y="184"/>
                    <a:pt x="977" y="184"/>
                    <a:pt x="977" y="184"/>
                  </a:cubicBezTo>
                  <a:cubicBezTo>
                    <a:pt x="975" y="185"/>
                    <a:pt x="972" y="186"/>
                    <a:pt x="967" y="187"/>
                  </a:cubicBezTo>
                  <a:cubicBezTo>
                    <a:pt x="963" y="188"/>
                    <a:pt x="959" y="188"/>
                    <a:pt x="955" y="188"/>
                  </a:cubicBezTo>
                  <a:cubicBezTo>
                    <a:pt x="942" y="188"/>
                    <a:pt x="933" y="185"/>
                    <a:pt x="927" y="179"/>
                  </a:cubicBezTo>
                  <a:cubicBezTo>
                    <a:pt x="921" y="172"/>
                    <a:pt x="918" y="162"/>
                    <a:pt x="918" y="149"/>
                  </a:cubicBezTo>
                  <a:lnTo>
                    <a:pt x="918" y="8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1575"/>
            </a:p>
          </p:txBody>
        </p:sp>
        <p:sp>
          <p:nvSpPr>
            <p:cNvPr id="15" name="Rectangle 28">
              <a:extLst>
                <a:ext uri="{FF2B5EF4-FFF2-40B4-BE49-F238E27FC236}">
                  <a16:creationId xmlns:a16="http://schemas.microsoft.com/office/drawing/2014/main" id="{EEA77D71-E523-4C0A-8E94-F1E887B6CFE5}"/>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575"/>
            </a:p>
          </p:txBody>
        </p:sp>
        <p:sp>
          <p:nvSpPr>
            <p:cNvPr id="16" name="Rectangle 29">
              <a:extLst>
                <a:ext uri="{FF2B5EF4-FFF2-40B4-BE49-F238E27FC236}">
                  <a16:creationId xmlns:a16="http://schemas.microsoft.com/office/drawing/2014/main" id="{05653C91-F2E5-4AB2-896A-C30B85344081}"/>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575"/>
            </a:p>
          </p:txBody>
        </p:sp>
        <p:sp>
          <p:nvSpPr>
            <p:cNvPr id="17" name="Rectangle 30">
              <a:extLst>
                <a:ext uri="{FF2B5EF4-FFF2-40B4-BE49-F238E27FC236}">
                  <a16:creationId xmlns:a16="http://schemas.microsoft.com/office/drawing/2014/main" id="{B8209799-6560-48C3-A607-7BD58D4B852D}"/>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575"/>
            </a:p>
          </p:txBody>
        </p:sp>
        <p:sp>
          <p:nvSpPr>
            <p:cNvPr id="18" name="Rectangle 31">
              <a:extLst>
                <a:ext uri="{FF2B5EF4-FFF2-40B4-BE49-F238E27FC236}">
                  <a16:creationId xmlns:a16="http://schemas.microsoft.com/office/drawing/2014/main" id="{253AEB2D-A942-4CF4-BE02-B1418794F9F3}"/>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575"/>
            </a:p>
          </p:txBody>
        </p:sp>
        <p:sp>
          <p:nvSpPr>
            <p:cNvPr id="19" name="Rectangle 32">
              <a:extLst>
                <a:ext uri="{FF2B5EF4-FFF2-40B4-BE49-F238E27FC236}">
                  <a16:creationId xmlns:a16="http://schemas.microsoft.com/office/drawing/2014/main" id="{52BC694C-879B-4782-A22E-AEE7D9785F46}"/>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575"/>
            </a:p>
          </p:txBody>
        </p:sp>
        <p:sp>
          <p:nvSpPr>
            <p:cNvPr id="20" name="Rectangle 33">
              <a:extLst>
                <a:ext uri="{FF2B5EF4-FFF2-40B4-BE49-F238E27FC236}">
                  <a16:creationId xmlns:a16="http://schemas.microsoft.com/office/drawing/2014/main" id="{62F790E1-A40D-4D5B-8DE8-E90FA39709E0}"/>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575"/>
            </a:p>
          </p:txBody>
        </p:sp>
        <p:sp>
          <p:nvSpPr>
            <p:cNvPr id="21" name="Rectangle 34">
              <a:extLst>
                <a:ext uri="{FF2B5EF4-FFF2-40B4-BE49-F238E27FC236}">
                  <a16:creationId xmlns:a16="http://schemas.microsoft.com/office/drawing/2014/main" id="{DE27A369-0913-42A8-AD1B-2FBC464BC386}"/>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575"/>
            </a:p>
          </p:txBody>
        </p:sp>
        <p:sp>
          <p:nvSpPr>
            <p:cNvPr id="22" name="Rectangle 35">
              <a:extLst>
                <a:ext uri="{FF2B5EF4-FFF2-40B4-BE49-F238E27FC236}">
                  <a16:creationId xmlns:a16="http://schemas.microsoft.com/office/drawing/2014/main" id="{7D7EFF3A-B7D8-4693-9A8C-77874AA877BB}"/>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575"/>
            </a:p>
          </p:txBody>
        </p:sp>
      </p:grpSp>
    </p:spTree>
    <p:extLst>
      <p:ext uri="{BB962C8B-B14F-4D97-AF65-F5344CB8AC3E}">
        <p14:creationId xmlns:p14="http://schemas.microsoft.com/office/powerpoint/2010/main" val="6328494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2_CHALLENGE | IMPACT } CUSTOMER Logo &amp; Quote">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7494714" y="1765032"/>
            <a:ext cx="3692559" cy="1220524"/>
          </a:xfrm>
        </p:spPr>
        <p:txBody>
          <a:bodyPr/>
          <a:lstStyle>
            <a:lvl1pPr marL="0" indent="0">
              <a:spcBef>
                <a:spcPts val="2100"/>
              </a:spcBef>
              <a:buNone/>
              <a:defRPr sz="2100">
                <a:solidFill>
                  <a:schemeClr val="tx1"/>
                </a:solidFill>
              </a:defRPr>
            </a:lvl1pPr>
            <a:lvl2pPr marL="0" indent="0">
              <a:spcBef>
                <a:spcPts val="700"/>
              </a:spcBef>
              <a:buNone/>
              <a:defRPr sz="1575">
                <a:solidFill>
                  <a:schemeClr val="accent1"/>
                </a:solidFill>
              </a:defRPr>
            </a:lvl2pPr>
            <a:lvl3pPr marL="0" indent="0">
              <a:spcBef>
                <a:spcPts val="0"/>
              </a:spcBef>
              <a:buNone/>
              <a:defRPr sz="1400"/>
            </a:lvl3pPr>
            <a:lvl4pPr marL="0" indent="0">
              <a:spcBef>
                <a:spcPts val="0"/>
              </a:spcBef>
              <a:buNone/>
              <a:defRPr sz="1225"/>
            </a:lvl4pPr>
            <a:lvl5pPr marL="0" indent="0">
              <a:spcBef>
                <a:spcPts val="0"/>
              </a:spcBef>
              <a:buNone/>
              <a:defRPr sz="105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80960" y="4600496"/>
            <a:ext cx="0" cy="829992"/>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3EEB27B6-F18C-4938-B5BC-59064F2ECE0C}"/>
              </a:ext>
            </a:extLst>
          </p:cNvPr>
          <p:cNvSpPr>
            <a:spLocks noGrp="1"/>
          </p:cNvSpPr>
          <p:nvPr>
            <p:ph type="pic" sz="quarter" idx="14"/>
          </p:nvPr>
        </p:nvSpPr>
        <p:spPr>
          <a:xfrm>
            <a:off x="0" y="0"/>
            <a:ext cx="6620722" cy="376898"/>
          </a:xfrm>
        </p:spPr>
        <p:txBody>
          <a:bodyPr/>
          <a:lstStyle/>
          <a:p>
            <a:endParaRPr lang="en-US"/>
          </a:p>
        </p:txBody>
      </p:sp>
    </p:spTree>
    <p:extLst>
      <p:ext uri="{BB962C8B-B14F-4D97-AF65-F5344CB8AC3E}">
        <p14:creationId xmlns:p14="http://schemas.microsoft.com/office/powerpoint/2010/main" val="346168727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91174" y="399944"/>
            <a:ext cx="11073039" cy="484620"/>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userDrawn="1"/>
        </p:nvSpPr>
        <p:spPr bwMode="auto">
          <a:xfrm>
            <a:off x="5573804" y="1241667"/>
            <a:ext cx="6396395" cy="3527650"/>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algn="ctr" defTabSz="815727" fontAlgn="base">
              <a:lnSpc>
                <a:spcPct val="90000"/>
              </a:lnSpc>
              <a:spcBef>
                <a:spcPct val="0"/>
              </a:spcBef>
              <a:spcAft>
                <a:spcPct val="0"/>
              </a:spcAft>
            </a:pPr>
            <a:endParaRPr lang="en-US" sz="2100"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91173" y="1256770"/>
            <a:ext cx="4596920" cy="1341679"/>
          </a:xfrm>
        </p:spPr>
        <p:txBody>
          <a:bodyPr/>
          <a:lstStyle>
            <a:lvl1pPr marL="0" indent="0">
              <a:spcBef>
                <a:spcPts val="2100"/>
              </a:spcBef>
              <a:buNone/>
              <a:defRPr sz="1750">
                <a:solidFill>
                  <a:schemeClr val="accent1"/>
                </a:solidFill>
              </a:defRPr>
            </a:lvl1pPr>
            <a:lvl2pPr marL="0" indent="0">
              <a:spcBef>
                <a:spcPts val="700"/>
              </a:spcBef>
              <a:buNone/>
              <a:defRPr sz="1400"/>
            </a:lvl2pPr>
            <a:lvl3pPr marL="0" indent="0">
              <a:spcBef>
                <a:spcPts val="700"/>
              </a:spcBef>
              <a:buNone/>
              <a:defRPr sz="1225"/>
            </a:lvl3pPr>
            <a:lvl4pPr marL="0" indent="0">
              <a:spcBef>
                <a:spcPts val="700"/>
              </a:spcBef>
              <a:buNone/>
              <a:defRPr sz="1050"/>
            </a:lvl4pPr>
            <a:lvl5pPr marL="0" indent="0">
              <a:spcBef>
                <a:spcPts val="700"/>
              </a:spcBef>
              <a:buNone/>
              <a:defRPr sz="962"/>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3874822" y="5120267"/>
            <a:ext cx="7449795" cy="468590"/>
          </a:xfrm>
        </p:spPr>
        <p:txBody>
          <a:bodyPr/>
          <a:lstStyle>
            <a:lvl1pPr marL="0" indent="0">
              <a:spcBef>
                <a:spcPts val="1050"/>
              </a:spcBef>
              <a:buNone/>
              <a:defRPr sz="1575">
                <a:solidFill>
                  <a:schemeClr val="tx1"/>
                </a:solidFill>
              </a:defRPr>
            </a:lvl1pPr>
            <a:lvl2pPr marL="0" indent="0">
              <a:buNone/>
              <a:defRPr sz="1225">
                <a:solidFill>
                  <a:schemeClr val="tx1"/>
                </a:solidFill>
              </a:defRPr>
            </a:lvl2pPr>
            <a:lvl3pPr marL="0" indent="0">
              <a:buNone/>
              <a:defRPr sz="962">
                <a:solidFill>
                  <a:schemeClr val="tx1"/>
                </a:solidFill>
              </a:defRPr>
            </a:lvl3pPr>
            <a:lvl4pPr marL="0" indent="0">
              <a:buNone/>
              <a:defRPr sz="919">
                <a:solidFill>
                  <a:schemeClr val="tx1"/>
                </a:solidFill>
              </a:defRPr>
            </a:lvl4pPr>
            <a:lvl5pPr marL="0" indent="0">
              <a:buNone/>
              <a:defRPr sz="919">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80960" y="4600496"/>
            <a:ext cx="0" cy="829992"/>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userDrawn="1"/>
        </p:nvCxnSpPr>
        <p:spPr>
          <a:xfrm>
            <a:off x="483644" y="4910139"/>
            <a:ext cx="11473541"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8" name="learning">
            <a:extLst>
              <a:ext uri="{FF2B5EF4-FFF2-40B4-BE49-F238E27FC236}">
                <a16:creationId xmlns:a16="http://schemas.microsoft.com/office/drawing/2014/main" id="{A29CBE6D-B516-4E0E-BC8A-B321251A3A7A}"/>
              </a:ext>
            </a:extLst>
          </p:cNvPr>
          <p:cNvGrpSpPr>
            <a:grpSpLocks noChangeAspect="1"/>
          </p:cNvGrpSpPr>
          <p:nvPr userDrawn="1"/>
        </p:nvGrpSpPr>
        <p:grpSpPr>
          <a:xfrm rot="10800000" flipH="1">
            <a:off x="3314838" y="4994123"/>
            <a:ext cx="371577" cy="252286"/>
            <a:chOff x="7383299" y="4598006"/>
            <a:chExt cx="476250" cy="371475"/>
          </a:xfrm>
        </p:grpSpPr>
        <p:sp>
          <p:nvSpPr>
            <p:cNvPr id="10" name="Freeform: Shape 9">
              <a:extLst>
                <a:ext uri="{FF2B5EF4-FFF2-40B4-BE49-F238E27FC236}">
                  <a16:creationId xmlns:a16="http://schemas.microsoft.com/office/drawing/2014/main" id="{40062532-DEAB-46C9-BBF1-95D2C44B4ADC}"/>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815727" fontAlgn="base">
                <a:lnSpc>
                  <a:spcPct val="90000"/>
                </a:lnSpc>
                <a:spcBef>
                  <a:spcPct val="0"/>
                </a:spcBef>
                <a:spcAft>
                  <a:spcPct val="0"/>
                </a:spcAft>
              </a:pPr>
              <a:endParaRPr lang="en-US" sz="2100" kern="0">
                <a:gradFill>
                  <a:gsLst>
                    <a:gs pos="0">
                      <a:srgbClr val="FFFFFF"/>
                    </a:gs>
                    <a:gs pos="100000">
                      <a:srgbClr val="FFFFFF"/>
                    </a:gs>
                  </a:gsLst>
                  <a:lin ang="5400000" scaled="0"/>
                </a:gradFill>
                <a:latin typeface="Segoe UI"/>
                <a:cs typeface="Segoe UI" pitchFamily="34" charset="0"/>
              </a:endParaRPr>
            </a:p>
          </p:txBody>
        </p:sp>
        <p:sp>
          <p:nvSpPr>
            <p:cNvPr id="11" name="Freeform: Shape 10">
              <a:extLst>
                <a:ext uri="{FF2B5EF4-FFF2-40B4-BE49-F238E27FC236}">
                  <a16:creationId xmlns:a16="http://schemas.microsoft.com/office/drawing/2014/main" id="{79E6B07A-63AA-41ED-8FF9-C500A869B6EB}"/>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815727" fontAlgn="base">
                <a:lnSpc>
                  <a:spcPct val="90000"/>
                </a:lnSpc>
                <a:spcBef>
                  <a:spcPct val="0"/>
                </a:spcBef>
                <a:spcAft>
                  <a:spcPct val="0"/>
                </a:spcAft>
              </a:pPr>
              <a:endParaRPr lang="en-US" sz="2100" kern="0">
                <a:gradFill>
                  <a:gsLst>
                    <a:gs pos="0">
                      <a:srgbClr val="FFFFFF"/>
                    </a:gs>
                    <a:gs pos="100000">
                      <a:srgbClr val="FFFFFF"/>
                    </a:gs>
                  </a:gsLst>
                  <a:lin ang="5400000" scaled="0"/>
                </a:gradFill>
                <a:latin typeface="Segoe UI"/>
                <a:cs typeface="Segoe UI" pitchFamily="34" charset="0"/>
              </a:endParaRPr>
            </a:p>
          </p:txBody>
        </p:sp>
      </p:grpSp>
      <p:grpSp>
        <p:nvGrpSpPr>
          <p:cNvPr id="15" name="learning">
            <a:extLst>
              <a:ext uri="{FF2B5EF4-FFF2-40B4-BE49-F238E27FC236}">
                <a16:creationId xmlns:a16="http://schemas.microsoft.com/office/drawing/2014/main" id="{07A11020-593F-444A-B45F-34B66EC741B7}"/>
              </a:ext>
            </a:extLst>
          </p:cNvPr>
          <p:cNvGrpSpPr>
            <a:grpSpLocks noChangeAspect="1"/>
          </p:cNvGrpSpPr>
          <p:nvPr userDrawn="1"/>
        </p:nvGrpSpPr>
        <p:grpSpPr>
          <a:xfrm flipH="1">
            <a:off x="11561731" y="5636747"/>
            <a:ext cx="204962" cy="139161"/>
            <a:chOff x="7383299" y="4598006"/>
            <a:chExt cx="476250" cy="371475"/>
          </a:xfrm>
        </p:grpSpPr>
        <p:sp>
          <p:nvSpPr>
            <p:cNvPr id="16" name="Freeform: Shape 15">
              <a:extLst>
                <a:ext uri="{FF2B5EF4-FFF2-40B4-BE49-F238E27FC236}">
                  <a16:creationId xmlns:a16="http://schemas.microsoft.com/office/drawing/2014/main" id="{49321792-9AFE-47FB-97A4-2F4FD4A9C329}"/>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815727" fontAlgn="base">
                <a:lnSpc>
                  <a:spcPct val="90000"/>
                </a:lnSpc>
                <a:spcBef>
                  <a:spcPct val="0"/>
                </a:spcBef>
                <a:spcAft>
                  <a:spcPct val="0"/>
                </a:spcAft>
              </a:pPr>
              <a:endParaRPr lang="en-US" sz="2100" kern="0">
                <a:gradFill>
                  <a:gsLst>
                    <a:gs pos="0">
                      <a:srgbClr val="FFFFFF"/>
                    </a:gs>
                    <a:gs pos="100000">
                      <a:srgbClr val="FFFFFF"/>
                    </a:gs>
                  </a:gsLst>
                  <a:lin ang="5400000" scaled="0"/>
                </a:gradFill>
                <a:latin typeface="Segoe UI"/>
                <a:cs typeface="Segoe UI" pitchFamily="34" charset="0"/>
              </a:endParaRPr>
            </a:p>
          </p:txBody>
        </p:sp>
        <p:sp>
          <p:nvSpPr>
            <p:cNvPr id="18" name="Freeform: Shape 17">
              <a:extLst>
                <a:ext uri="{FF2B5EF4-FFF2-40B4-BE49-F238E27FC236}">
                  <a16:creationId xmlns:a16="http://schemas.microsoft.com/office/drawing/2014/main" id="{CCFCFA21-587F-4BC9-8B78-740FE131062E}"/>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815727" fontAlgn="base">
                <a:lnSpc>
                  <a:spcPct val="90000"/>
                </a:lnSpc>
                <a:spcBef>
                  <a:spcPct val="0"/>
                </a:spcBef>
                <a:spcAft>
                  <a:spcPct val="0"/>
                </a:spcAft>
              </a:pPr>
              <a:endParaRPr lang="en-US" sz="2100" kern="0">
                <a:gradFill>
                  <a:gsLst>
                    <a:gs pos="0">
                      <a:srgbClr val="FFFFFF"/>
                    </a:gs>
                    <a:gs pos="100000">
                      <a:srgbClr val="FFFFFF"/>
                    </a:gs>
                  </a:gsLst>
                  <a:lin ang="5400000" scaled="0"/>
                </a:gradFill>
                <a:latin typeface="Segoe UI"/>
                <a:cs typeface="Segoe UI" pitchFamily="34" charset="0"/>
              </a:endParaRPr>
            </a:p>
          </p:txBody>
        </p:sp>
      </p:grpSp>
    </p:spTree>
    <p:extLst>
      <p:ext uri="{BB962C8B-B14F-4D97-AF65-F5344CB8AC3E}">
        <p14:creationId xmlns:p14="http://schemas.microsoft.com/office/powerpoint/2010/main" val="105123367"/>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_centere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2C1CEFE-1175-4BAD-8291-2B32EFCE8BD7}"/>
              </a:ext>
            </a:extLst>
          </p:cNvPr>
          <p:cNvSpPr>
            <a:spLocks noGrp="1"/>
          </p:cNvSpPr>
          <p:nvPr>
            <p:ph type="body" sz="quarter" idx="10"/>
          </p:nvPr>
        </p:nvSpPr>
        <p:spPr>
          <a:xfrm>
            <a:off x="5602956" y="1765032"/>
            <a:ext cx="5874096" cy="1410782"/>
          </a:xfrm>
        </p:spPr>
        <p:txBody>
          <a:bodyPr/>
          <a:lstStyle>
            <a:lvl1pPr marL="0" indent="0">
              <a:spcBef>
                <a:spcPts val="1575"/>
              </a:spcBef>
              <a:buNone/>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E102CF2E-CF5F-42BE-BB25-E94D5850A3C7}"/>
              </a:ext>
            </a:extLst>
          </p:cNvPr>
          <p:cNvSpPr>
            <a:spLocks noGrp="1"/>
          </p:cNvSpPr>
          <p:nvPr>
            <p:ph type="body" sz="quarter" idx="11"/>
          </p:nvPr>
        </p:nvSpPr>
        <p:spPr>
          <a:xfrm>
            <a:off x="587091" y="3587840"/>
            <a:ext cx="3740341" cy="861546"/>
          </a:xfrm>
        </p:spPr>
        <p:txBody>
          <a:bodyPr/>
          <a:lstStyle>
            <a:lvl1pPr marL="0" indent="0" algn="ctr">
              <a:spcBef>
                <a:spcPts val="1575"/>
              </a:spcBef>
              <a:buNone/>
              <a:defRPr sz="2799">
                <a:solidFill>
                  <a:schemeClr val="accent1"/>
                </a:solidFill>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p:txBody>
      </p:sp>
    </p:spTree>
    <p:extLst>
      <p:ext uri="{BB962C8B-B14F-4D97-AF65-F5344CB8AC3E}">
        <p14:creationId xmlns:p14="http://schemas.microsoft.com/office/powerpoint/2010/main" val="2041066946"/>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entered with sub">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5AD2F76-9A26-44BB-92FC-E2D3F11A63ED}"/>
              </a:ext>
            </a:extLst>
          </p:cNvPr>
          <p:cNvSpPr>
            <a:spLocks noGrp="1"/>
          </p:cNvSpPr>
          <p:nvPr>
            <p:ph type="body" sz="quarter" idx="10"/>
          </p:nvPr>
        </p:nvSpPr>
        <p:spPr>
          <a:xfrm>
            <a:off x="591174" y="901058"/>
            <a:ext cx="11075657" cy="271933"/>
          </a:xfrm>
        </p:spPr>
        <p:txBody>
          <a:bodyPr/>
          <a:lstStyle>
            <a:lvl1pPr marL="0" indent="0" algn="ctr">
              <a:buNone/>
              <a:defRPr kumimoji="0" lang="en-US" sz="1750" b="0" i="0" u="none" strike="noStrike" kern="1200" cap="none" spc="0" normalizeH="0" baseline="0" dirty="0" smtClean="0">
                <a:ln>
                  <a:noFill/>
                </a:ln>
                <a:solidFill>
                  <a:schemeClr val="accent2">
                    <a:lumMod val="75000"/>
                  </a:schemeClr>
                </a:solidFill>
                <a:effectLst/>
                <a:uLnTx/>
                <a:uFillTx/>
                <a:latin typeface="Segoe UI"/>
                <a:ea typeface="+mn-ea"/>
                <a:cs typeface="+mn-cs"/>
              </a:defRPr>
            </a:lvl1pPr>
            <a:lvl2pPr marL="199979" indent="0">
              <a:buNone/>
              <a:defRPr/>
            </a:lvl2pPr>
            <a:lvl3pPr marL="399959" indent="0">
              <a:buNone/>
              <a:defRPr/>
            </a:lvl3pPr>
            <a:lvl4pPr marL="579107" indent="0">
              <a:buNone/>
              <a:defRPr/>
            </a:lvl4pPr>
            <a:lvl5pPr marL="748534"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D989D4D6-6723-4AFB-B86D-1485DA52ABD4}"/>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751785551"/>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Left">
    <p:bg>
      <p:bgRef idx="1001">
        <a:schemeClr val="bg1"/>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B476AC-15C7-4A6E-9874-4133EDCA7D53}"/>
              </a:ext>
            </a:extLst>
          </p:cNvPr>
          <p:cNvSpPr>
            <a:spLocks noGrp="1"/>
          </p:cNvSpPr>
          <p:nvPr>
            <p:ph type="title"/>
          </p:nvPr>
        </p:nvSpPr>
        <p:spPr>
          <a:xfrm>
            <a:off x="591174" y="1877204"/>
            <a:ext cx="5216124" cy="484620"/>
          </a:xfrm>
        </p:spPr>
        <p:txBody>
          <a:bodyPr anchor="b"/>
          <a:lstStyle>
            <a:lvl1pPr>
              <a:defRPr>
                <a:solidFill>
                  <a:schemeClr val="tx1"/>
                </a:solidFill>
              </a:defRPr>
            </a:lvl1pPr>
          </a:lstStyle>
          <a:p>
            <a:r>
              <a:rPr lang="en-US"/>
              <a:t>Click to edit Master</a:t>
            </a:r>
          </a:p>
        </p:txBody>
      </p:sp>
      <p:sp>
        <p:nvSpPr>
          <p:cNvPr id="6" name="Text Placeholder 3">
            <a:extLst>
              <a:ext uri="{FF2B5EF4-FFF2-40B4-BE49-F238E27FC236}">
                <a16:creationId xmlns:a16="http://schemas.microsoft.com/office/drawing/2014/main" id="{A97EC52B-AED8-4515-B7B5-DBD9684F1A80}"/>
              </a:ext>
            </a:extLst>
          </p:cNvPr>
          <p:cNvSpPr>
            <a:spLocks noGrp="1"/>
          </p:cNvSpPr>
          <p:nvPr>
            <p:ph type="body" sz="quarter" idx="11"/>
          </p:nvPr>
        </p:nvSpPr>
        <p:spPr>
          <a:xfrm>
            <a:off x="591173" y="2459363"/>
            <a:ext cx="5534985" cy="1620784"/>
          </a:xfrm>
        </p:spPr>
        <p:txBody>
          <a:bodyPr anchor="t"/>
          <a:lstStyle>
            <a:lvl1pPr marL="0" indent="0" algn="l" defTabSz="99990">
              <a:spcBef>
                <a:spcPts val="1575"/>
              </a:spcBef>
              <a:spcAft>
                <a:spcPts val="1050"/>
              </a:spcAft>
              <a:buNone/>
              <a:defRPr sz="2100">
                <a:solidFill>
                  <a:schemeClr val="accent2"/>
                </a:solidFill>
                <a:latin typeface="+mj-lt"/>
              </a:defRPr>
            </a:lvl1pPr>
            <a:lvl2pPr marL="0" indent="0" algn="l" defTabSz="99990">
              <a:spcAft>
                <a:spcPts val="525"/>
              </a:spcAft>
              <a:buClr>
                <a:schemeClr val="accent1"/>
              </a:buClr>
              <a:buFont typeface="Arial" panose="020B0604020202020204" pitchFamily="34" charset="0"/>
              <a:buNone/>
              <a:defRPr sz="1400"/>
            </a:lvl2pPr>
            <a:lvl3pPr marL="0" indent="0" algn="l" defTabSz="99990">
              <a:spcAft>
                <a:spcPts val="525"/>
              </a:spcAft>
              <a:buClr>
                <a:schemeClr val="accent1"/>
              </a:buClr>
              <a:buFont typeface="Arial" panose="020B0604020202020204" pitchFamily="34" charset="0"/>
              <a:buNone/>
              <a:defRPr sz="1575" b="1"/>
            </a:lvl3pPr>
            <a:lvl4pPr marL="0" indent="0" algn="l" defTabSz="99990">
              <a:spcAft>
                <a:spcPts val="0"/>
              </a:spcAft>
              <a:buClr>
                <a:schemeClr val="accent1"/>
              </a:buClr>
              <a:buFont typeface="Arial" panose="020B0604020202020204" pitchFamily="34" charset="0"/>
              <a:buNone/>
              <a:defRPr sz="1400" b="1"/>
            </a:lvl4pPr>
            <a:lvl5pPr marL="0" indent="0" algn="l" defTabSz="99990">
              <a:spcBef>
                <a:spcPts val="0"/>
              </a:spcBef>
              <a:spcAft>
                <a:spcPts val="525"/>
              </a:spcAft>
              <a:buClr>
                <a:schemeClr val="accent1"/>
              </a:buClr>
              <a:buFont typeface="Arial" panose="020B0604020202020204" pitchFamily="34" charset="0"/>
              <a:buNone/>
              <a:defRPr sz="122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4" name="Straight Connector 3">
            <a:extLst>
              <a:ext uri="{FF2B5EF4-FFF2-40B4-BE49-F238E27FC236}">
                <a16:creationId xmlns:a16="http://schemas.microsoft.com/office/drawing/2014/main" id="{4C696FF2-87D3-4F28-9DB1-7EA67BD86224}"/>
              </a:ext>
            </a:extLst>
          </p:cNvPr>
          <p:cNvCxnSpPr>
            <a:cxnSpLocks/>
          </p:cNvCxnSpPr>
          <p:nvPr userDrawn="1"/>
        </p:nvCxnSpPr>
        <p:spPr>
          <a:xfrm>
            <a:off x="6615754" y="675316"/>
            <a:ext cx="0" cy="4452913"/>
          </a:xfrm>
          <a:prstGeom prst="line">
            <a:avLst/>
          </a:prstGeom>
          <a:noFill/>
          <a:ln w="3175">
            <a:solidFill>
              <a:schemeClr val="accent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7702230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7_Title Only">
    <p:spTree>
      <p:nvGrpSpPr>
        <p:cNvPr id="1" name=""/>
        <p:cNvGrpSpPr/>
        <p:nvPr/>
      </p:nvGrpSpPr>
      <p:grpSpPr>
        <a:xfrm>
          <a:off x="0" y="0"/>
          <a:ext cx="0" cy="0"/>
          <a:chOff x="0" y="0"/>
          <a:chExt cx="0" cy="0"/>
        </a:xfrm>
      </p:grpSpPr>
      <p:sp>
        <p:nvSpPr>
          <p:cNvPr id="16" name="Text Placeholder 3">
            <a:extLst>
              <a:ext uri="{FF2B5EF4-FFF2-40B4-BE49-F238E27FC236}">
                <a16:creationId xmlns:a16="http://schemas.microsoft.com/office/drawing/2014/main" id="{64194900-8114-4639-BB98-2820B385BE06}"/>
              </a:ext>
            </a:extLst>
          </p:cNvPr>
          <p:cNvSpPr>
            <a:spLocks noGrp="1"/>
          </p:cNvSpPr>
          <p:nvPr>
            <p:ph type="body" sz="quarter" idx="19"/>
          </p:nvPr>
        </p:nvSpPr>
        <p:spPr>
          <a:xfrm>
            <a:off x="8650190" y="3556026"/>
            <a:ext cx="2664881" cy="1305781"/>
          </a:xfrm>
        </p:spPr>
        <p:txBody>
          <a:bodyPr/>
          <a:lstStyle>
            <a:lvl1pPr marL="0" indent="0" algn="ctr" defTabSz="99990">
              <a:spcBef>
                <a:spcPts val="1575"/>
              </a:spcBef>
              <a:buNone/>
              <a:defRPr sz="1750">
                <a:solidFill>
                  <a:schemeClr val="accent1"/>
                </a:solidFill>
                <a:latin typeface="+mj-lt"/>
              </a:defRPr>
            </a:lvl1pPr>
            <a:lvl2pPr marL="0" indent="0" algn="ctr" defTabSz="99990">
              <a:spcBef>
                <a:spcPts val="525"/>
              </a:spcBef>
              <a:spcAft>
                <a:spcPts val="0"/>
              </a:spcAft>
              <a:buNone/>
              <a:defRPr sz="1225" b="1"/>
            </a:lvl2pPr>
            <a:lvl3pPr marL="0" indent="0" algn="ctr" defTabSz="99990">
              <a:spcBef>
                <a:spcPts val="0"/>
              </a:spcBef>
              <a:spcAft>
                <a:spcPts val="0"/>
              </a:spcAft>
              <a:buFont typeface="Arial" panose="020B0604020202020204" pitchFamily="34" charset="0"/>
              <a:buNone/>
              <a:defRPr sz="1225" i="0"/>
            </a:lvl3pPr>
            <a:lvl4pPr marL="0" indent="0" algn="ctr" defTabSz="99990">
              <a:spcBef>
                <a:spcPts val="0"/>
              </a:spcBef>
              <a:spcAft>
                <a:spcPts val="0"/>
              </a:spcAft>
              <a:buFont typeface="Arial" panose="020B0604020202020204" pitchFamily="34" charset="0"/>
              <a:buNone/>
              <a:defRPr sz="1050" b="0" i="1"/>
            </a:lvl4pPr>
            <a:lvl5pPr marL="0" indent="0" algn="ctr" defTabSz="99990">
              <a:spcBef>
                <a:spcPts val="0"/>
              </a:spcBef>
              <a:spcAft>
                <a:spcPts val="0"/>
              </a:spcAft>
              <a:buFont typeface="Arial" panose="020B0604020202020204" pitchFamily="34" charset="0"/>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3">
            <a:extLst>
              <a:ext uri="{FF2B5EF4-FFF2-40B4-BE49-F238E27FC236}">
                <a16:creationId xmlns:a16="http://schemas.microsoft.com/office/drawing/2014/main" id="{66CEB83C-A19D-4214-8A03-0F9BDD1A22D2}"/>
              </a:ext>
            </a:extLst>
          </p:cNvPr>
          <p:cNvSpPr>
            <a:spLocks noGrp="1"/>
          </p:cNvSpPr>
          <p:nvPr>
            <p:ph type="body" sz="quarter" idx="20"/>
          </p:nvPr>
        </p:nvSpPr>
        <p:spPr>
          <a:xfrm>
            <a:off x="4983597" y="3556026"/>
            <a:ext cx="2330736" cy="1305781"/>
          </a:xfrm>
        </p:spPr>
        <p:txBody>
          <a:bodyPr/>
          <a:lstStyle>
            <a:lvl1pPr marL="0" indent="0" algn="ctr" defTabSz="99990">
              <a:spcBef>
                <a:spcPts val="1575"/>
              </a:spcBef>
              <a:buNone/>
              <a:defRPr sz="1750">
                <a:solidFill>
                  <a:schemeClr val="accent1"/>
                </a:solidFill>
                <a:latin typeface="+mj-lt"/>
              </a:defRPr>
            </a:lvl1pPr>
            <a:lvl2pPr marL="0" indent="0" algn="ctr" defTabSz="99990">
              <a:spcBef>
                <a:spcPts val="525"/>
              </a:spcBef>
              <a:spcAft>
                <a:spcPts val="0"/>
              </a:spcAft>
              <a:buNone/>
              <a:defRPr sz="1225" b="1"/>
            </a:lvl2pPr>
            <a:lvl3pPr marL="0" indent="0" algn="ctr" defTabSz="99990">
              <a:spcBef>
                <a:spcPts val="0"/>
              </a:spcBef>
              <a:spcAft>
                <a:spcPts val="0"/>
              </a:spcAft>
              <a:buFont typeface="Arial" panose="020B0604020202020204" pitchFamily="34" charset="0"/>
              <a:buNone/>
              <a:defRPr sz="1225" i="0"/>
            </a:lvl3pPr>
            <a:lvl4pPr marL="0" indent="0" algn="ctr" defTabSz="99990">
              <a:spcBef>
                <a:spcPts val="0"/>
              </a:spcBef>
              <a:spcAft>
                <a:spcPts val="0"/>
              </a:spcAft>
              <a:buFont typeface="Arial" panose="020B0604020202020204" pitchFamily="34" charset="0"/>
              <a:buNone/>
              <a:defRPr sz="1050" b="0" i="1"/>
            </a:lvl4pPr>
            <a:lvl5pPr marL="0" indent="0" algn="ctr" defTabSz="99990">
              <a:spcBef>
                <a:spcPts val="0"/>
              </a:spcBef>
              <a:spcAft>
                <a:spcPts val="0"/>
              </a:spcAft>
              <a:buFont typeface="Arial" panose="020B0604020202020204" pitchFamily="34" charset="0"/>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3">
            <a:extLst>
              <a:ext uri="{FF2B5EF4-FFF2-40B4-BE49-F238E27FC236}">
                <a16:creationId xmlns:a16="http://schemas.microsoft.com/office/drawing/2014/main" id="{7D3BEA77-EB09-437D-A324-5CB0F283571E}"/>
              </a:ext>
            </a:extLst>
          </p:cNvPr>
          <p:cNvSpPr>
            <a:spLocks noGrp="1"/>
          </p:cNvSpPr>
          <p:nvPr>
            <p:ph type="body" sz="quarter" idx="21"/>
          </p:nvPr>
        </p:nvSpPr>
        <p:spPr>
          <a:xfrm>
            <a:off x="1317004" y="3556026"/>
            <a:ext cx="2330736" cy="1305781"/>
          </a:xfrm>
        </p:spPr>
        <p:txBody>
          <a:bodyPr/>
          <a:lstStyle>
            <a:lvl1pPr marL="0" indent="0" algn="ctr" defTabSz="99990">
              <a:spcBef>
                <a:spcPts val="1575"/>
              </a:spcBef>
              <a:buNone/>
              <a:defRPr sz="1750">
                <a:solidFill>
                  <a:schemeClr val="accent1"/>
                </a:solidFill>
                <a:latin typeface="+mj-lt"/>
              </a:defRPr>
            </a:lvl1pPr>
            <a:lvl2pPr marL="0" indent="0" algn="ctr" defTabSz="99990">
              <a:spcBef>
                <a:spcPts val="525"/>
              </a:spcBef>
              <a:spcAft>
                <a:spcPts val="0"/>
              </a:spcAft>
              <a:buNone/>
              <a:defRPr sz="1225" b="1"/>
            </a:lvl2pPr>
            <a:lvl3pPr marL="0" indent="0" algn="ctr" defTabSz="99990">
              <a:spcBef>
                <a:spcPts val="0"/>
              </a:spcBef>
              <a:spcAft>
                <a:spcPts val="0"/>
              </a:spcAft>
              <a:buFont typeface="Arial" panose="020B0604020202020204" pitchFamily="34" charset="0"/>
              <a:buNone/>
              <a:defRPr sz="1225" i="0"/>
            </a:lvl3pPr>
            <a:lvl4pPr marL="0" indent="0" algn="ctr" defTabSz="99990">
              <a:spcBef>
                <a:spcPts val="0"/>
              </a:spcBef>
              <a:spcAft>
                <a:spcPts val="0"/>
              </a:spcAft>
              <a:buFont typeface="Arial" panose="020B0604020202020204" pitchFamily="34" charset="0"/>
              <a:buNone/>
              <a:defRPr sz="1050" b="0" i="1"/>
            </a:lvl4pPr>
            <a:lvl5pPr marL="0" indent="0" algn="ctr" defTabSz="99990">
              <a:spcBef>
                <a:spcPts val="0"/>
              </a:spcBef>
              <a:spcAft>
                <a:spcPts val="0"/>
              </a:spcAft>
              <a:buFont typeface="Arial" panose="020B0604020202020204" pitchFamily="34" charset="0"/>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26EE1A16-2B87-4578-940E-3211A98A025D}"/>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57329461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Azure Section Title Larg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8112" y="2437551"/>
            <a:ext cx="5908684" cy="654237"/>
          </a:xfrm>
          <a:noFill/>
        </p:spPr>
        <p:txBody>
          <a:bodyPr wrap="square" lIns="0" tIns="0" rIns="0" bIns="0" anchor="b" anchorCtr="0">
            <a:spAutoFit/>
          </a:bodyPr>
          <a:lstStyle>
            <a:lvl1pPr algn="l" defTabSz="815963" rtl="0" eaLnBrk="1" latinLnBrk="0" hangingPunct="1">
              <a:lnSpc>
                <a:spcPct val="90000"/>
              </a:lnSpc>
              <a:spcBef>
                <a:spcPct val="0"/>
              </a:spcBef>
              <a:buNone/>
              <a:defRPr lang="en-US" sz="4724" b="0" kern="1200" cap="none" spc="-44" baseline="0" dirty="0">
                <a:ln w="3175">
                  <a:noFill/>
                </a:ln>
                <a:solidFill>
                  <a:schemeClr val="tx1"/>
                </a:soli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9E9DE65D-40BC-4346-B9D4-5D260E5ED2E5}"/>
              </a:ext>
            </a:extLst>
          </p:cNvPr>
          <p:cNvSpPr>
            <a:spLocks noGrp="1"/>
          </p:cNvSpPr>
          <p:nvPr>
            <p:ph type="body" sz="quarter" idx="12" hasCustomPrompt="1"/>
          </p:nvPr>
        </p:nvSpPr>
        <p:spPr>
          <a:xfrm>
            <a:off x="588112" y="3228422"/>
            <a:ext cx="5908681" cy="269234"/>
          </a:xfrm>
          <a:noFill/>
        </p:spPr>
        <p:txBody>
          <a:bodyPr wrap="square" lIns="0" tIns="0" rIns="0" bIns="0">
            <a:spAutoFit/>
          </a:bodyPr>
          <a:lstStyle>
            <a:lvl1pPr marL="0" indent="0">
              <a:spcBef>
                <a:spcPts val="0"/>
              </a:spcBef>
              <a:spcAft>
                <a:spcPts val="0"/>
              </a:spcAft>
              <a:buFont typeface="Arial" panose="020B0604020202020204" pitchFamily="34" charset="0"/>
              <a:buNone/>
              <a:defRPr sz="1750" spc="0" baseline="0">
                <a:solidFill>
                  <a:srgbClr val="50E6FF"/>
                </a:solidFill>
                <a:latin typeface="+mn-lt"/>
              </a:defRPr>
            </a:lvl1pPr>
          </a:lstStyle>
          <a:p>
            <a:pPr lvl="0"/>
            <a:r>
              <a:rPr lang="en-US" err="1"/>
              <a:t>Subheader</a:t>
            </a:r>
            <a:endParaRPr lang="en-US"/>
          </a:p>
        </p:txBody>
      </p:sp>
    </p:spTree>
    <p:extLst>
      <p:ext uri="{BB962C8B-B14F-4D97-AF65-F5344CB8AC3E}">
        <p14:creationId xmlns:p14="http://schemas.microsoft.com/office/powerpoint/2010/main" val="4388693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156981"/>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1_Title &amp; body with bullets slide">
    <p:bg>
      <p:bgRef idx="1001">
        <a:schemeClr val="bg1"/>
      </p:bgRef>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4B26EB38-B802-47F3-8575-888FC1AA6B67}"/>
              </a:ext>
            </a:extLst>
          </p:cNvPr>
          <p:cNvGrpSpPr/>
          <p:nvPr userDrawn="1"/>
        </p:nvGrpSpPr>
        <p:grpSpPr>
          <a:xfrm>
            <a:off x="438538" y="5625618"/>
            <a:ext cx="11382126" cy="83100"/>
            <a:chOff x="445128" y="6559056"/>
            <a:chExt cx="11553197" cy="96889"/>
          </a:xfrm>
        </p:grpSpPr>
        <p:sp>
          <p:nvSpPr>
            <p:cNvPr id="8" name="TextBox 7">
              <a:extLst>
                <a:ext uri="{FF2B5EF4-FFF2-40B4-BE49-F238E27FC236}">
                  <a16:creationId xmlns:a16="http://schemas.microsoft.com/office/drawing/2014/main" id="{E0F140AB-64C1-48AA-A79D-6818AEB0D90E}"/>
                </a:ext>
              </a:extLst>
            </p:cNvPr>
            <p:cNvSpPr txBox="1"/>
            <p:nvPr userDrawn="1"/>
          </p:nvSpPr>
          <p:spPr>
            <a:xfrm>
              <a:off x="445128" y="6559056"/>
              <a:ext cx="854226" cy="96889"/>
            </a:xfrm>
            <a:prstGeom prst="rect">
              <a:avLst/>
            </a:prstGeom>
            <a:noFill/>
          </p:spPr>
          <p:txBody>
            <a:bodyPr wrap="none" lIns="0" tIns="0" rIns="0" bIns="0" rtlCol="0">
              <a:spAutoFit/>
            </a:bodyPr>
            <a:lstStyle/>
            <a:p>
              <a:pPr>
                <a:lnSpc>
                  <a:spcPct val="90000"/>
                </a:lnSpc>
                <a:spcAft>
                  <a:spcPts val="514"/>
                </a:spcAft>
              </a:pPr>
              <a:r>
                <a:rPr lang="en-US" sz="600">
                  <a:solidFill>
                    <a:schemeClr val="bg1">
                      <a:lumMod val="65000"/>
                    </a:schemeClr>
                  </a:solidFill>
                </a:rPr>
                <a:t>© Microsoft Corporation</a:t>
              </a:r>
              <a:endParaRPr lang="en-US" sz="686">
                <a:solidFill>
                  <a:schemeClr val="bg1">
                    <a:lumMod val="65000"/>
                  </a:schemeClr>
                </a:solidFill>
              </a:endParaRPr>
            </a:p>
          </p:txBody>
        </p:sp>
        <p:sp>
          <p:nvSpPr>
            <p:cNvPr id="9" name="Freeform: Shape 8">
              <a:extLst>
                <a:ext uri="{FF2B5EF4-FFF2-40B4-BE49-F238E27FC236}">
                  <a16:creationId xmlns:a16="http://schemas.microsoft.com/office/drawing/2014/main" id="{D3818870-6D91-4EAA-9132-2E15E4E80F8B}"/>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799503" fontAlgn="base">
                <a:lnSpc>
                  <a:spcPct val="90000"/>
                </a:lnSpc>
                <a:spcBef>
                  <a:spcPct val="0"/>
                </a:spcBef>
                <a:spcAft>
                  <a:spcPct val="0"/>
                </a:spcAft>
              </a:pPr>
              <a:endParaRPr lang="en-US" sz="2058" err="1">
                <a:gradFill>
                  <a:gsLst>
                    <a:gs pos="0">
                      <a:srgbClr val="FFFFFF"/>
                    </a:gs>
                    <a:gs pos="100000">
                      <a:srgbClr val="FFFFFF"/>
                    </a:gs>
                  </a:gsLst>
                  <a:lin ang="5400000" scaled="0"/>
                </a:gradFill>
                <a:ea typeface="Segoe UI" pitchFamily="34" charset="0"/>
                <a:cs typeface="Segoe UI" pitchFamily="34" charset="0"/>
              </a:endParaRPr>
            </a:p>
          </p:txBody>
        </p:sp>
      </p:grpSp>
      <p:sp>
        <p:nvSpPr>
          <p:cNvPr id="3" name="Text Placeholder 2">
            <a:extLst>
              <a:ext uri="{FF2B5EF4-FFF2-40B4-BE49-F238E27FC236}">
                <a16:creationId xmlns:a16="http://schemas.microsoft.com/office/drawing/2014/main" id="{0E2CAED3-5C3B-4638-84D2-AFD40B0A6536}"/>
              </a:ext>
            </a:extLst>
          </p:cNvPr>
          <p:cNvSpPr>
            <a:spLocks noGrp="1"/>
          </p:cNvSpPr>
          <p:nvPr>
            <p:ph type="body" sz="quarter" idx="11"/>
          </p:nvPr>
        </p:nvSpPr>
        <p:spPr>
          <a:xfrm>
            <a:off x="438724" y="965409"/>
            <a:ext cx="11392428" cy="269234"/>
          </a:xfrm>
        </p:spPr>
        <p:txBody>
          <a:bodyPr/>
          <a:lstStyle>
            <a:lvl1pPr algn="ctr">
              <a:defRPr sz="1750" b="0">
                <a:solidFill>
                  <a:schemeClr val="accent6">
                    <a:lumMod val="60000"/>
                    <a:lumOff val="40000"/>
                  </a:schemeClr>
                </a:solidFill>
              </a:defRPr>
            </a:lvl1pPr>
          </a:lstStyle>
          <a:p>
            <a:pPr lvl="0"/>
            <a:r>
              <a:rPr lang="en-US"/>
              <a:t>Click to edit Master text styles</a:t>
            </a:r>
          </a:p>
        </p:txBody>
      </p:sp>
      <p:sp>
        <p:nvSpPr>
          <p:cNvPr id="4" name="Title 3">
            <a:extLst>
              <a:ext uri="{FF2B5EF4-FFF2-40B4-BE49-F238E27FC236}">
                <a16:creationId xmlns:a16="http://schemas.microsoft.com/office/drawing/2014/main" id="{E6B7040F-1E2C-4F82-ABB7-F07F089ED8BE}"/>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16774982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Title Only - dark">
    <p:bg>
      <p:bgPr>
        <a:solidFill>
          <a:schemeClr val="bg1">
            <a:lumMod val="8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167E549-97A9-4362-8FA9-8843573F9D3E}"/>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74792177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336">
          <p15:clr>
            <a:srgbClr val="FBAE40"/>
          </p15:clr>
        </p15:guide>
        <p15:guide id="4" orient="horz" pos="336">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91174" y="399944"/>
            <a:ext cx="11073039" cy="484620"/>
          </a:xfrm>
        </p:spPr>
        <p:txBody>
          <a:bodyPr/>
          <a:lstStyle/>
          <a:p>
            <a:r>
              <a:rPr lang="en-US"/>
              <a:t>Click to edit Master title style</a:t>
            </a:r>
          </a:p>
        </p:txBody>
      </p:sp>
    </p:spTree>
    <p:extLst>
      <p:ext uri="{BB962C8B-B14F-4D97-AF65-F5344CB8AC3E}">
        <p14:creationId xmlns:p14="http://schemas.microsoft.com/office/powerpoint/2010/main" val="169524207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3_Title &amp; body with bullets slide">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6B7040F-1E2C-4F82-ABB7-F07F089ED8BE}"/>
              </a:ext>
            </a:extLst>
          </p:cNvPr>
          <p:cNvSpPr>
            <a:spLocks noGrp="1"/>
          </p:cNvSpPr>
          <p:nvPr>
            <p:ph type="title"/>
          </p:nvPr>
        </p:nvSpPr>
        <p:spPr>
          <a:xfrm>
            <a:off x="428535" y="1110020"/>
            <a:ext cx="4873468" cy="969240"/>
          </a:xfrm>
        </p:spPr>
        <p:txBody>
          <a:bodyPr anchor="b"/>
          <a:lstStyle>
            <a:lvl1pPr algn="l">
              <a:defRPr/>
            </a:lvl1pPr>
          </a:lstStyle>
          <a:p>
            <a:r>
              <a:rPr lang="en-US"/>
              <a:t>Click to edit Master title style</a:t>
            </a:r>
          </a:p>
        </p:txBody>
      </p:sp>
      <p:sp>
        <p:nvSpPr>
          <p:cNvPr id="5" name="Text Placeholder 4">
            <a:extLst>
              <a:ext uri="{FF2B5EF4-FFF2-40B4-BE49-F238E27FC236}">
                <a16:creationId xmlns:a16="http://schemas.microsoft.com/office/drawing/2014/main" id="{F411E651-2C76-4DFB-BA46-04AC1CE3E4AD}"/>
              </a:ext>
            </a:extLst>
          </p:cNvPr>
          <p:cNvSpPr>
            <a:spLocks noGrp="1"/>
          </p:cNvSpPr>
          <p:nvPr>
            <p:ph type="body" sz="quarter" idx="12"/>
          </p:nvPr>
        </p:nvSpPr>
        <p:spPr>
          <a:xfrm>
            <a:off x="429152" y="2204911"/>
            <a:ext cx="4872961" cy="242310"/>
          </a:xfrm>
        </p:spPr>
        <p:txBody>
          <a:bodyPr/>
          <a:lstStyle>
            <a:lvl1pPr marL="0" indent="0">
              <a:buNone/>
              <a:defRPr sz="1575"/>
            </a:lvl1pPr>
          </a:lstStyle>
          <a:p>
            <a:pPr lvl="0"/>
            <a:r>
              <a:rPr lang="en-US"/>
              <a:t>Click to edit Master text styles</a:t>
            </a:r>
          </a:p>
        </p:txBody>
      </p:sp>
    </p:spTree>
    <p:extLst>
      <p:ext uri="{BB962C8B-B14F-4D97-AF65-F5344CB8AC3E}">
        <p14:creationId xmlns:p14="http://schemas.microsoft.com/office/powerpoint/2010/main" val="3896245357"/>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7_Custom Layou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64EFBFB-9FB1-41FB-8008-486C183129D4}"/>
              </a:ext>
            </a:extLst>
          </p:cNvPr>
          <p:cNvSpPr>
            <a:spLocks noGrp="1"/>
          </p:cNvSpPr>
          <p:nvPr>
            <p:ph type="pic" sz="quarter" idx="10"/>
          </p:nvPr>
        </p:nvSpPr>
        <p:spPr>
          <a:xfrm>
            <a:off x="0" y="0"/>
            <a:ext cx="12252325" cy="376898"/>
          </a:xfrm>
        </p:spPr>
        <p:txBody>
          <a:bodyPr/>
          <a:lstStyle/>
          <a:p>
            <a:endParaRPr lang="en-US"/>
          </a:p>
        </p:txBody>
      </p:sp>
      <p:sp>
        <p:nvSpPr>
          <p:cNvPr id="5" name="Text Placeholder 4">
            <a:extLst>
              <a:ext uri="{FF2B5EF4-FFF2-40B4-BE49-F238E27FC236}">
                <a16:creationId xmlns:a16="http://schemas.microsoft.com/office/drawing/2014/main" id="{AF1E64E6-0DD9-424E-9C0A-8BEC914FE8A1}"/>
              </a:ext>
            </a:extLst>
          </p:cNvPr>
          <p:cNvSpPr>
            <a:spLocks noGrp="1"/>
          </p:cNvSpPr>
          <p:nvPr>
            <p:ph type="body" sz="quarter" idx="11"/>
          </p:nvPr>
        </p:nvSpPr>
        <p:spPr>
          <a:xfrm>
            <a:off x="568858" y="1081199"/>
            <a:ext cx="3591828" cy="1411027"/>
          </a:xfrm>
        </p:spPr>
        <p:txBody>
          <a:bodyPr/>
          <a:lstStyle>
            <a:lvl1pPr>
              <a:defRPr>
                <a:solidFill>
                  <a:schemeClr val="tx1"/>
                </a:solidFill>
              </a:defRPr>
            </a:lvl1pPr>
            <a:lvl2pPr>
              <a:defRPr sz="1750">
                <a:solidFill>
                  <a:schemeClr val="tx1"/>
                </a:solidFill>
              </a:defRPr>
            </a:lvl2pPr>
            <a:lvl3pPr>
              <a:defRPr>
                <a:solidFill>
                  <a:schemeClr val="tx1"/>
                </a:solidFill>
              </a:defRPr>
            </a:lvl3pPr>
            <a:lvl4pPr>
              <a:spcAft>
                <a:spcPts val="0"/>
              </a:spcAft>
              <a:defRPr>
                <a:solidFill>
                  <a:schemeClr val="tx1"/>
                </a:solidFill>
              </a:defRPr>
            </a:lvl4pPr>
            <a:lvl5pPr>
              <a:defRPr>
                <a:solidFill>
                  <a:schemeClr val="tx1"/>
                </a:solidFill>
              </a:defRPr>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51715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174" y="1256770"/>
            <a:ext cx="11073039" cy="1669247"/>
          </a:xfrm>
        </p:spPr>
        <p:txBody>
          <a:bodyPr/>
          <a:lstStyle>
            <a:lvl1pPr marL="0" indent="0">
              <a:buNone/>
              <a:defRPr sz="244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03165" indent="0">
              <a:buNone/>
              <a:defRPr sz="21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11414" indent="0">
              <a:buNone/>
              <a:defRPr sz="175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712580" indent="0">
              <a:buNone/>
              <a:defRPr sz="1575">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919412" indent="0">
              <a:buNone/>
              <a:defRPr sz="1575">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1974254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losing logo slide 3">
    <p:bg>
      <p:bgPr>
        <a:solidFill>
          <a:schemeClr val="bg1"/>
        </a:solidFill>
        <a:effectLst/>
      </p:bgPr>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7091" y="512429"/>
            <a:ext cx="1373005" cy="255964"/>
          </a:xfrm>
          <a:prstGeom prst="rect">
            <a:avLst/>
          </a:prstGeom>
        </p:spPr>
      </p:pic>
    </p:spTree>
    <p:extLst>
      <p:ext uri="{BB962C8B-B14F-4D97-AF65-F5344CB8AC3E}">
        <p14:creationId xmlns:p14="http://schemas.microsoft.com/office/powerpoint/2010/main" val="14751626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OnBlu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1AD54E0-04DF-4670-90F2-D78B492D39BE}"/>
              </a:ext>
            </a:extLst>
          </p:cNvPr>
          <p:cNvSpPr/>
          <p:nvPr userDrawn="1"/>
        </p:nvSpPr>
        <p:spPr bwMode="auto">
          <a:xfrm>
            <a:off x="0" y="0"/>
            <a:ext cx="12252325" cy="599916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6833" tIns="125466" rIns="156833" bIns="125466" numCol="1" spcCol="0" rtlCol="0" fromWordArt="0" anchor="t" anchorCtr="0" forceAA="0" compatLnSpc="1">
            <a:prstTxWarp prst="textNoShape">
              <a:avLst/>
            </a:prstTxWarp>
            <a:noAutofit/>
          </a:bodyPr>
          <a:lstStyle/>
          <a:p>
            <a:pPr algn="ctr" defTabSz="799656" fontAlgn="base">
              <a:lnSpc>
                <a:spcPct val="90000"/>
              </a:lnSpc>
              <a:spcBef>
                <a:spcPct val="0"/>
              </a:spcBef>
              <a:spcAft>
                <a:spcPct val="0"/>
              </a:spcAft>
            </a:pPr>
            <a:endParaRPr lang="en-US" sz="2058" err="1">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2">
            <a:extLst>
              <a:ext uri="{FF2B5EF4-FFF2-40B4-BE49-F238E27FC236}">
                <a16:creationId xmlns:a16="http://schemas.microsoft.com/office/drawing/2014/main" id="{6F2D11FC-E2DC-4EDA-918F-6F946D29695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2048575" cy="589809"/>
          </a:xfrm>
          <a:prstGeom prst="rect">
            <a:avLst/>
          </a:prstGeom>
        </p:spPr>
      </p:pic>
      <p:sp>
        <p:nvSpPr>
          <p:cNvPr id="10" name="Rectangle 9">
            <a:extLst>
              <a:ext uri="{FF2B5EF4-FFF2-40B4-BE49-F238E27FC236}">
                <a16:creationId xmlns:a16="http://schemas.microsoft.com/office/drawing/2014/main" id="{764F11C7-2FD2-43A5-A1DD-46842A8EAAFC}"/>
              </a:ext>
            </a:extLst>
          </p:cNvPr>
          <p:cNvSpPr/>
          <p:nvPr userDrawn="1"/>
        </p:nvSpPr>
        <p:spPr bwMode="auto">
          <a:xfrm>
            <a:off x="-4776" y="586823"/>
            <a:ext cx="12257102" cy="541234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6833" tIns="125466" rIns="156833" bIns="125466" numCol="1" spcCol="0" rtlCol="0" fromWordArt="0" anchor="t" anchorCtr="0" forceAA="0" compatLnSpc="1">
            <a:prstTxWarp prst="textNoShape">
              <a:avLst/>
            </a:prstTxWarp>
            <a:noAutofit/>
          </a:bodyPr>
          <a:lstStyle/>
          <a:p>
            <a:pPr marL="0" marR="0" lvl="0" indent="0" algn="ctr" defTabSz="799656" rtl="0" eaLnBrk="1" fontAlgn="base" latinLnBrk="0" hangingPunct="1">
              <a:lnSpc>
                <a:spcPct val="90000"/>
              </a:lnSpc>
              <a:spcBef>
                <a:spcPct val="0"/>
              </a:spcBef>
              <a:spcAft>
                <a:spcPct val="0"/>
              </a:spcAft>
              <a:buClrTx/>
              <a:buSzTx/>
              <a:buFontTx/>
              <a:buNone/>
              <a:tabLst/>
              <a:defRPr/>
            </a:pPr>
            <a:endParaRPr kumimoji="0" lang="en-US" sz="205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23429236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B8A5CCB-E0F3-4F35-9855-E09173B789DE}"/>
              </a:ext>
            </a:extLst>
          </p:cNvPr>
          <p:cNvSpPr>
            <a:spLocks noGrp="1"/>
          </p:cNvSpPr>
          <p:nvPr>
            <p:ph type="ftr" sz="quarter" idx="10"/>
          </p:nvPr>
        </p:nvSpPr>
        <p:spPr/>
        <p:txBody>
          <a:bodyPr/>
          <a:lstStyle/>
          <a:p>
            <a:endParaRPr lang="en-US"/>
          </a:p>
        </p:txBody>
      </p:sp>
    </p:spTree>
    <p:extLst>
      <p:ext uri="{BB962C8B-B14F-4D97-AF65-F5344CB8AC3E}">
        <p14:creationId xmlns:p14="http://schemas.microsoft.com/office/powerpoint/2010/main" val="2593304522"/>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0565239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1_Title Only - dark">
    <p:bg>
      <p:bgRef idx="1001">
        <a:schemeClr val="bg1"/>
      </p:bgRef>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167E549-97A9-4362-8FA9-8843573F9D3E}"/>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3" name="Footer Placeholder 1">
            <a:extLst>
              <a:ext uri="{FF2B5EF4-FFF2-40B4-BE49-F238E27FC236}">
                <a16:creationId xmlns:a16="http://schemas.microsoft.com/office/drawing/2014/main" id="{E64EAFC3-A373-874C-B599-723CE8FB0CCF}"/>
              </a:ext>
            </a:extLst>
          </p:cNvPr>
          <p:cNvSpPr>
            <a:spLocks noGrp="1"/>
          </p:cNvSpPr>
          <p:nvPr>
            <p:ph type="ftr" sz="quarter" idx="10"/>
          </p:nvPr>
        </p:nvSpPr>
        <p:spPr>
          <a:xfrm>
            <a:off x="3473534" y="5599219"/>
            <a:ext cx="5305257" cy="319400"/>
          </a:xfrm>
          <a:prstGeom prst="rect">
            <a:avLst/>
          </a:prstGeom>
        </p:spPr>
        <p:txBody>
          <a:bodyPr anchor="ctr"/>
          <a:lstStyle>
            <a:lvl1pPr algn="ctr">
              <a:defRPr sz="875">
                <a:solidFill>
                  <a:schemeClr val="bg1">
                    <a:lumMod val="75000"/>
                  </a:schemeClr>
                </a:solidFill>
              </a:defRPr>
            </a:lvl1pPr>
          </a:lstStyle>
          <a:p>
            <a:endParaRPr lang="en-US"/>
          </a:p>
        </p:txBody>
      </p:sp>
    </p:spTree>
    <p:extLst>
      <p:ext uri="{BB962C8B-B14F-4D97-AF65-F5344CB8AC3E}">
        <p14:creationId xmlns:p14="http://schemas.microsoft.com/office/powerpoint/2010/main" val="221004963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336">
          <p15:clr>
            <a:srgbClr val="FBAE40"/>
          </p15:clr>
        </p15:guide>
        <p15:guide id="4" orient="horz" pos="336">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2_centered title">
    <p:bg>
      <p:bgRef idx="1001">
        <a:schemeClr val="bg1"/>
      </p:bgRef>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D93F0F27-6B90-4485-A3C5-1C1E05E189E8}"/>
              </a:ext>
            </a:extLst>
          </p:cNvPr>
          <p:cNvGrpSpPr/>
          <p:nvPr userDrawn="1"/>
        </p:nvGrpSpPr>
        <p:grpSpPr>
          <a:xfrm>
            <a:off x="438538" y="5625618"/>
            <a:ext cx="11382126" cy="83100"/>
            <a:chOff x="445128" y="6559056"/>
            <a:chExt cx="11553197" cy="96889"/>
          </a:xfrm>
        </p:grpSpPr>
        <p:sp>
          <p:nvSpPr>
            <p:cNvPr id="8" name="TextBox 7">
              <a:extLst>
                <a:ext uri="{FF2B5EF4-FFF2-40B4-BE49-F238E27FC236}">
                  <a16:creationId xmlns:a16="http://schemas.microsoft.com/office/drawing/2014/main" id="{AE9C5276-7B68-429C-9DA6-E4F27E0CA047}"/>
                </a:ext>
              </a:extLst>
            </p:cNvPr>
            <p:cNvSpPr txBox="1"/>
            <p:nvPr userDrawn="1"/>
          </p:nvSpPr>
          <p:spPr>
            <a:xfrm>
              <a:off x="445128" y="6559056"/>
              <a:ext cx="854226" cy="96889"/>
            </a:xfrm>
            <a:prstGeom prst="rect">
              <a:avLst/>
            </a:prstGeom>
            <a:noFill/>
          </p:spPr>
          <p:txBody>
            <a:bodyPr wrap="none" lIns="0" tIns="0" rIns="0" bIns="0" rtlCol="0">
              <a:spAutoFit/>
            </a:bodyPr>
            <a:lstStyle/>
            <a:p>
              <a:pPr>
                <a:lnSpc>
                  <a:spcPct val="90000"/>
                </a:lnSpc>
                <a:spcAft>
                  <a:spcPts val="514"/>
                </a:spcAft>
              </a:pPr>
              <a:r>
                <a:rPr lang="en-US" sz="600">
                  <a:solidFill>
                    <a:schemeClr val="bg1">
                      <a:lumMod val="65000"/>
                    </a:schemeClr>
                  </a:solidFill>
                </a:rPr>
                <a:t>© Microsoft Corporation</a:t>
              </a:r>
              <a:endParaRPr lang="en-US" sz="686">
                <a:solidFill>
                  <a:schemeClr val="bg1">
                    <a:lumMod val="65000"/>
                  </a:schemeClr>
                </a:solidFill>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799503" fontAlgn="base">
                <a:lnSpc>
                  <a:spcPct val="90000"/>
                </a:lnSpc>
                <a:spcBef>
                  <a:spcPct val="0"/>
                </a:spcBef>
                <a:spcAft>
                  <a:spcPct val="0"/>
                </a:spcAft>
              </a:pPr>
              <a:endParaRPr lang="en-US" sz="2058" err="1">
                <a:gradFill>
                  <a:gsLst>
                    <a:gs pos="0">
                      <a:srgbClr val="FFFFFF"/>
                    </a:gs>
                    <a:gs pos="100000">
                      <a:srgbClr val="FFFFFF"/>
                    </a:gs>
                  </a:gsLst>
                  <a:lin ang="5400000" scaled="0"/>
                </a:gradFill>
                <a:ea typeface="Segoe UI" pitchFamily="34" charset="0"/>
                <a:cs typeface="Segoe UI" pitchFamily="34" charset="0"/>
              </a:endParaRPr>
            </a:p>
          </p:txBody>
        </p:sp>
      </p:grpSp>
      <p:sp>
        <p:nvSpPr>
          <p:cNvPr id="2" name="Title 1">
            <a:extLst>
              <a:ext uri="{FF2B5EF4-FFF2-40B4-BE49-F238E27FC236}">
                <a16:creationId xmlns:a16="http://schemas.microsoft.com/office/drawing/2014/main" id="{2B1BCAC9-E25C-4A29-A7D2-82C7DE406CE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332896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112" y="2020551"/>
            <a:ext cx="3197771" cy="484620"/>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76070" y="2020551"/>
            <a:ext cx="7290761" cy="376898"/>
          </a:xfrm>
        </p:spPr>
        <p:txBody>
          <a:bodyPr anchor="t"/>
          <a:lstStyle>
            <a:lvl1pPr marL="0" indent="0">
              <a:spcAft>
                <a:spcPts val="7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8112" y="1766420"/>
            <a:ext cx="3197857" cy="0"/>
          </a:xfrm>
          <a:prstGeom prst="line">
            <a:avLst/>
          </a:prstGeom>
          <a:ln w="28575">
            <a:solidFill>
              <a:srgbClr val="00549A"/>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416857" y="-178404"/>
            <a:ext cx="506549" cy="134652"/>
          </a:xfrm>
          <a:prstGeom prst="rect">
            <a:avLst/>
          </a:prstGeom>
          <a:noFill/>
        </p:spPr>
        <p:txBody>
          <a:bodyPr wrap="none" lIns="0" tIns="0" rIns="0" bIns="0" rtlCol="0">
            <a:spAutoFit/>
          </a:bodyPr>
          <a:lstStyle/>
          <a:p>
            <a:pPr algn="l"/>
            <a:r>
              <a:rPr lang="en-US" sz="875">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76070" y="1766420"/>
            <a:ext cx="7290761"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484198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91174" y="2121787"/>
            <a:ext cx="4188509" cy="969240"/>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4922" y="3466183"/>
            <a:ext cx="4185189" cy="296156"/>
          </a:xfrm>
          <a:noFill/>
        </p:spPr>
        <p:txBody>
          <a:bodyPr wrap="square" lIns="0" tIns="0" rIns="0" bIns="0">
            <a:spAutoFit/>
          </a:bodyPr>
          <a:lstStyle>
            <a:lvl1pPr marL="0" indent="0">
              <a:spcBef>
                <a:spcPts val="0"/>
              </a:spcBef>
              <a:buNone/>
              <a:defRPr sz="1925"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MS logo white - EMF" descr="Microsoft logo white text version">
            <a:extLst>
              <a:ext uri="{FF2B5EF4-FFF2-40B4-BE49-F238E27FC236}">
                <a16:creationId xmlns:a16="http://schemas.microsoft.com/office/drawing/2014/main" id="{752F7F94-9231-4E4A-AA40-FA537E6B0D7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7091" y="512429"/>
            <a:ext cx="1373005" cy="255964"/>
          </a:xfrm>
          <a:prstGeom prst="rect">
            <a:avLst/>
          </a:prstGeom>
        </p:spPr>
      </p:pic>
      <p:pic>
        <p:nvPicPr>
          <p:cNvPr id="8" name="Picture 7">
            <a:extLst>
              <a:ext uri="{FF2B5EF4-FFF2-40B4-BE49-F238E27FC236}">
                <a16:creationId xmlns:a16="http://schemas.microsoft.com/office/drawing/2014/main" id="{45088973-88F5-4C76-80ED-89ED1A70DC0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60392" y="0"/>
            <a:ext cx="6891933" cy="5999163"/>
          </a:xfrm>
          <a:prstGeom prst="rect">
            <a:avLst/>
          </a:prstGeom>
        </p:spPr>
      </p:pic>
    </p:spTree>
    <p:extLst>
      <p:ext uri="{BB962C8B-B14F-4D97-AF65-F5344CB8AC3E}">
        <p14:creationId xmlns:p14="http://schemas.microsoft.com/office/powerpoint/2010/main" val="32235696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Azure Data All Hands">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FEE0C23-C0DD-6E4A-9E72-11CB6C3AA833}"/>
              </a:ext>
            </a:extLst>
          </p:cNvPr>
          <p:cNvSpPr/>
          <p:nvPr userDrawn="1"/>
        </p:nvSpPr>
        <p:spPr bwMode="auto">
          <a:xfrm>
            <a:off x="5352421" y="3"/>
            <a:ext cx="6899909" cy="599916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254" tIns="111404" rIns="139254" bIns="111404" numCol="1" spcCol="0" rtlCol="0" fromWordArt="0" anchor="t" anchorCtr="0" forceAA="0" compatLnSpc="1">
            <a:prstTxWarp prst="textNoShape">
              <a:avLst/>
            </a:prstTxWarp>
            <a:noAutofit/>
          </a:bodyPr>
          <a:lstStyle/>
          <a:p>
            <a:pPr algn="l" defTabSz="710106" fontAlgn="base">
              <a:spcBef>
                <a:spcPct val="0"/>
              </a:spcBef>
              <a:spcAft>
                <a:spcPct val="0"/>
              </a:spcAft>
            </a:pPr>
            <a:endParaRPr lang="en-US" sz="1523" err="1">
              <a:gradFill>
                <a:gsLst>
                  <a:gs pos="0">
                    <a:srgbClr val="FFFFFF"/>
                  </a:gs>
                  <a:gs pos="100000">
                    <a:srgbClr val="FFFFFF"/>
                  </a:gs>
                </a:gsLst>
                <a:lin ang="5400000" scaled="0"/>
              </a:gradFill>
              <a:ea typeface="Segoe UI" pitchFamily="34" charset="0"/>
              <a:cs typeface="Segoe UI" pitchFamily="34" charset="0"/>
            </a:endParaRP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39636" y="330113"/>
            <a:ext cx="6133455" cy="5338938"/>
          </a:xfrm>
          <a:prstGeom prst="rect">
            <a:avLst/>
          </a:prstGeom>
        </p:spPr>
      </p:pic>
      <p:sp>
        <p:nvSpPr>
          <p:cNvPr id="3" name="Rectangle 2">
            <a:extLst>
              <a:ext uri="{FF2B5EF4-FFF2-40B4-BE49-F238E27FC236}">
                <a16:creationId xmlns:a16="http://schemas.microsoft.com/office/drawing/2014/main" id="{4696F784-A615-2F41-93AA-8064D970D771}"/>
              </a:ext>
            </a:extLst>
          </p:cNvPr>
          <p:cNvSpPr/>
          <p:nvPr userDrawn="1"/>
        </p:nvSpPr>
        <p:spPr bwMode="auto">
          <a:xfrm>
            <a:off x="5" y="3"/>
            <a:ext cx="12252325" cy="5999163"/>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254" tIns="111404" rIns="139254" bIns="111404" numCol="1" spcCol="0" rtlCol="0" fromWordArt="0" anchor="t" anchorCtr="0" forceAA="0" compatLnSpc="1">
            <a:prstTxWarp prst="textNoShape">
              <a:avLst/>
            </a:prstTxWarp>
            <a:noAutofit/>
          </a:bodyPr>
          <a:lstStyle/>
          <a:p>
            <a:pPr algn="l" defTabSz="710106" fontAlgn="base">
              <a:spcBef>
                <a:spcPct val="0"/>
              </a:spcBef>
              <a:spcAft>
                <a:spcPct val="0"/>
              </a:spcAft>
            </a:pPr>
            <a:endParaRPr lang="en-US" sz="152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91179" y="2247207"/>
            <a:ext cx="4188509" cy="843822"/>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4927" y="3466185"/>
            <a:ext cx="4185189" cy="257903"/>
          </a:xfrm>
          <a:noFill/>
        </p:spPr>
        <p:txBody>
          <a:bodyPr wrap="square" lIns="0" tIns="0" rIns="0" bIns="0">
            <a:spAutoFit/>
          </a:bodyPr>
          <a:lstStyle>
            <a:lvl1pPr marL="0" indent="0">
              <a:spcBef>
                <a:spcPts val="0"/>
              </a:spcBef>
              <a:buNone/>
              <a:defRPr sz="1676" spc="0" baseline="0">
                <a:solidFill>
                  <a:schemeClr val="tx1"/>
                </a:solidFill>
                <a:latin typeface="+mn-lt"/>
                <a:cs typeface="Segoe UI" panose="020B0502040204020203" pitchFamily="34" charset="0"/>
              </a:defRPr>
            </a:lvl1pPr>
          </a:lstStyle>
          <a:p>
            <a:pPr lvl="0"/>
            <a:r>
              <a:rPr lang="en-US"/>
              <a:t>Speaker name or subtitle</a:t>
            </a:r>
          </a:p>
        </p:txBody>
      </p:sp>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4927" y="5326240"/>
            <a:ext cx="4185189" cy="164120"/>
          </a:xfrm>
          <a:noFill/>
        </p:spPr>
        <p:txBody>
          <a:bodyPr wrap="square" lIns="0" tIns="0" rIns="0" bIns="0">
            <a:spAutoFit/>
          </a:bodyPr>
          <a:lstStyle>
            <a:lvl1pPr marL="0" indent="0">
              <a:spcBef>
                <a:spcPts val="0"/>
              </a:spcBef>
              <a:buNone/>
              <a:defRPr sz="1066"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4927" y="3849760"/>
            <a:ext cx="4185189" cy="164120"/>
          </a:xfrm>
          <a:noFill/>
        </p:spPr>
        <p:txBody>
          <a:bodyPr wrap="square" lIns="0" tIns="0" rIns="0" bIns="0">
            <a:spAutoFit/>
          </a:bodyPr>
          <a:lstStyle>
            <a:lvl1pPr marL="0" indent="0">
              <a:spcBef>
                <a:spcPts val="0"/>
              </a:spcBef>
              <a:buNone/>
              <a:defRPr sz="1066"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34ABE124-0544-0C4D-9FCE-68AA16069F0C}"/>
              </a:ext>
            </a:extLst>
          </p:cNvPr>
          <p:cNvPicPr>
            <a:picLocks noChangeAspect="1"/>
          </p:cNvPicPr>
          <p:nvPr userDrawn="1"/>
        </p:nvPicPr>
        <p:blipFill>
          <a:blip r:embed="rId4"/>
          <a:stretch>
            <a:fillRect/>
          </a:stretch>
        </p:blipFill>
        <p:spPr bwMode="black">
          <a:xfrm>
            <a:off x="587096" y="512429"/>
            <a:ext cx="1373005" cy="255964"/>
          </a:xfrm>
          <a:prstGeom prst="rect">
            <a:avLst/>
          </a:prstGeom>
        </p:spPr>
      </p:pic>
    </p:spTree>
    <p:extLst>
      <p:ext uri="{BB962C8B-B14F-4D97-AF65-F5344CB8AC3E}">
        <p14:creationId xmlns:p14="http://schemas.microsoft.com/office/powerpoint/2010/main" val="5137340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Azure title square Analytics">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E32DCC-89E6-2942-BD28-909F19CCECED}"/>
              </a:ext>
            </a:extLst>
          </p:cNvPr>
          <p:cNvSpPr/>
          <p:nvPr userDrawn="1"/>
        </p:nvSpPr>
        <p:spPr bwMode="auto">
          <a:xfrm>
            <a:off x="5" y="3"/>
            <a:ext cx="12252325" cy="5999163"/>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254" tIns="111404" rIns="139254" bIns="111404" numCol="1" spcCol="0" rtlCol="0" fromWordArt="0" anchor="t" anchorCtr="0" forceAA="0" compatLnSpc="1">
            <a:prstTxWarp prst="textNoShape">
              <a:avLst/>
            </a:prstTxWarp>
            <a:noAutofit/>
          </a:bodyPr>
          <a:lstStyle/>
          <a:p>
            <a:pPr algn="l" defTabSz="710106" fontAlgn="base">
              <a:spcBef>
                <a:spcPct val="0"/>
              </a:spcBef>
              <a:spcAft>
                <a:spcPct val="0"/>
              </a:spcAft>
            </a:pPr>
            <a:endParaRPr lang="en-US" sz="152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91179" y="2247207"/>
            <a:ext cx="4188509" cy="843822"/>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4927" y="3466185"/>
            <a:ext cx="4185189" cy="257903"/>
          </a:xfrm>
          <a:noFill/>
        </p:spPr>
        <p:txBody>
          <a:bodyPr wrap="square" lIns="0" tIns="0" rIns="0" bIns="0">
            <a:spAutoFit/>
          </a:bodyPr>
          <a:lstStyle>
            <a:lvl1pPr marL="0" indent="0">
              <a:spcBef>
                <a:spcPts val="0"/>
              </a:spcBef>
              <a:buNone/>
              <a:defRPr sz="1676"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39636" y="330113"/>
            <a:ext cx="6133455" cy="5338938"/>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4927" y="5326240"/>
            <a:ext cx="4185189" cy="164120"/>
          </a:xfrm>
          <a:noFill/>
        </p:spPr>
        <p:txBody>
          <a:bodyPr wrap="square" lIns="0" tIns="0" rIns="0" bIns="0">
            <a:spAutoFit/>
          </a:bodyPr>
          <a:lstStyle>
            <a:lvl1pPr marL="0" indent="0">
              <a:spcBef>
                <a:spcPts val="0"/>
              </a:spcBef>
              <a:buNone/>
              <a:defRPr sz="1066"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4927" y="3849760"/>
            <a:ext cx="4185189" cy="164120"/>
          </a:xfrm>
          <a:noFill/>
        </p:spPr>
        <p:txBody>
          <a:bodyPr wrap="square" lIns="0" tIns="0" rIns="0" bIns="0">
            <a:spAutoFit/>
          </a:bodyPr>
          <a:lstStyle>
            <a:lvl1pPr marL="0" indent="0">
              <a:spcBef>
                <a:spcPts val="0"/>
              </a:spcBef>
              <a:buNone/>
              <a:defRPr sz="1066"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23134787-BE40-F64C-A6DE-5715D574AD88}"/>
              </a:ext>
            </a:extLst>
          </p:cNvPr>
          <p:cNvPicPr>
            <a:picLocks noChangeAspect="1"/>
          </p:cNvPicPr>
          <p:nvPr userDrawn="1"/>
        </p:nvPicPr>
        <p:blipFill>
          <a:blip r:embed="rId4"/>
          <a:stretch>
            <a:fillRect/>
          </a:stretch>
        </p:blipFill>
        <p:spPr bwMode="black">
          <a:xfrm>
            <a:off x="587096" y="512429"/>
            <a:ext cx="1373005" cy="255964"/>
          </a:xfrm>
          <a:prstGeom prst="rect">
            <a:avLst/>
          </a:prstGeom>
        </p:spPr>
      </p:pic>
    </p:spTree>
    <p:extLst>
      <p:ext uri="{BB962C8B-B14F-4D97-AF65-F5344CB8AC3E}">
        <p14:creationId xmlns:p14="http://schemas.microsoft.com/office/powerpoint/2010/main" val="11103988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Azure title square AI">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EEE23F2-E1AE-BA41-B1A6-5983A9246D62}"/>
              </a:ext>
            </a:extLst>
          </p:cNvPr>
          <p:cNvSpPr/>
          <p:nvPr userDrawn="1"/>
        </p:nvSpPr>
        <p:spPr bwMode="auto">
          <a:xfrm>
            <a:off x="0" y="2"/>
            <a:ext cx="12252325" cy="5999163"/>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254" tIns="111404" rIns="139254" bIns="111404" numCol="1" spcCol="0" rtlCol="0" fromWordArt="0" anchor="t" anchorCtr="0" forceAA="0" compatLnSpc="1">
            <a:prstTxWarp prst="textNoShape">
              <a:avLst/>
            </a:prstTxWarp>
            <a:noAutofit/>
          </a:bodyPr>
          <a:lstStyle/>
          <a:p>
            <a:pPr algn="l" defTabSz="710106" fontAlgn="base">
              <a:spcBef>
                <a:spcPct val="0"/>
              </a:spcBef>
              <a:spcAft>
                <a:spcPct val="0"/>
              </a:spcAft>
            </a:pPr>
            <a:endParaRPr lang="en-US" sz="152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91179" y="2247207"/>
            <a:ext cx="4188509" cy="843822"/>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4927" y="3466185"/>
            <a:ext cx="4185189" cy="257903"/>
          </a:xfrm>
          <a:noFill/>
        </p:spPr>
        <p:txBody>
          <a:bodyPr wrap="square" lIns="0" tIns="0" rIns="0" bIns="0">
            <a:spAutoFit/>
          </a:bodyPr>
          <a:lstStyle>
            <a:lvl1pPr marL="0" indent="0">
              <a:spcBef>
                <a:spcPts val="0"/>
              </a:spcBef>
              <a:buNone/>
              <a:defRPr sz="1676"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39636" y="330113"/>
            <a:ext cx="6133455" cy="5338938"/>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4927" y="5326240"/>
            <a:ext cx="4185189" cy="164120"/>
          </a:xfrm>
          <a:noFill/>
        </p:spPr>
        <p:txBody>
          <a:bodyPr wrap="square" lIns="0" tIns="0" rIns="0" bIns="0">
            <a:spAutoFit/>
          </a:bodyPr>
          <a:lstStyle>
            <a:lvl1pPr marL="0" indent="0">
              <a:spcBef>
                <a:spcPts val="0"/>
              </a:spcBef>
              <a:buNone/>
              <a:defRPr sz="1066"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4927" y="3849760"/>
            <a:ext cx="4185189" cy="164120"/>
          </a:xfrm>
          <a:noFill/>
        </p:spPr>
        <p:txBody>
          <a:bodyPr wrap="square" lIns="0" tIns="0" rIns="0" bIns="0">
            <a:spAutoFit/>
          </a:bodyPr>
          <a:lstStyle>
            <a:lvl1pPr marL="0" indent="0">
              <a:spcBef>
                <a:spcPts val="0"/>
              </a:spcBef>
              <a:buNone/>
              <a:defRPr sz="1066"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561F5A86-AB4E-BD4C-914B-A9F1DF6CC310}"/>
              </a:ext>
            </a:extLst>
          </p:cNvPr>
          <p:cNvPicPr>
            <a:picLocks noChangeAspect="1"/>
          </p:cNvPicPr>
          <p:nvPr userDrawn="1"/>
        </p:nvPicPr>
        <p:blipFill>
          <a:blip r:embed="rId4"/>
          <a:stretch>
            <a:fillRect/>
          </a:stretch>
        </p:blipFill>
        <p:spPr bwMode="black">
          <a:xfrm>
            <a:off x="587096" y="512429"/>
            <a:ext cx="1373005" cy="255964"/>
          </a:xfrm>
          <a:prstGeom prst="rect">
            <a:avLst/>
          </a:prstGeom>
        </p:spPr>
      </p:pic>
    </p:spTree>
    <p:extLst>
      <p:ext uri="{BB962C8B-B14F-4D97-AF65-F5344CB8AC3E}">
        <p14:creationId xmlns:p14="http://schemas.microsoft.com/office/powerpoint/2010/main" val="396712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1_Title Slide">
    <p:bg>
      <p:bgPr>
        <a:solidFill>
          <a:srgbClr val="0D0D0D"/>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2F2A1E73-C241-4852-B10C-055BD97191F8}"/>
              </a:ext>
            </a:extLst>
          </p:cNvPr>
          <p:cNvSpPr>
            <a:spLocks noGrp="1"/>
          </p:cNvSpPr>
          <p:nvPr>
            <p:ph type="pic" sz="quarter" idx="13"/>
          </p:nvPr>
        </p:nvSpPr>
        <p:spPr>
          <a:xfrm>
            <a:off x="2" y="1"/>
            <a:ext cx="12312948" cy="328072"/>
          </a:xfrm>
        </p:spPr>
        <p:txBody>
          <a:bodyPr/>
          <a:lstStyle/>
          <a:p>
            <a:endParaRPr lang="en-US"/>
          </a:p>
        </p:txBody>
      </p:sp>
      <p:sp>
        <p:nvSpPr>
          <p:cNvPr id="9" name="Title 1"/>
          <p:cNvSpPr>
            <a:spLocks noGrp="1"/>
          </p:cNvSpPr>
          <p:nvPr>
            <p:ph type="title" hasCustomPrompt="1"/>
          </p:nvPr>
        </p:nvSpPr>
        <p:spPr>
          <a:xfrm>
            <a:off x="815342" y="2060077"/>
            <a:ext cx="4941202" cy="1031163"/>
          </a:xfrm>
          <a:noFill/>
        </p:spPr>
        <p:txBody>
          <a:bodyPr wrap="square" lIns="0" tIns="0" rIns="0" bIns="0" anchor="b" anchorCtr="0">
            <a:spAutoFit/>
          </a:bodyPr>
          <a:lstStyle>
            <a:lvl1pPr algn="l">
              <a:defRPr sz="3350" spc="-38"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815341" y="3466183"/>
            <a:ext cx="4941202" cy="234345"/>
          </a:xfrm>
          <a:noFill/>
        </p:spPr>
        <p:txBody>
          <a:bodyPr wrap="square" lIns="0" tIns="0" rIns="0" bIns="0">
            <a:spAutoFit/>
          </a:bodyPr>
          <a:lstStyle>
            <a:lvl1pPr marL="0" indent="0">
              <a:spcBef>
                <a:spcPts val="0"/>
              </a:spcBef>
              <a:buNone/>
              <a:defRPr sz="1523"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grpSp>
        <p:nvGrpSpPr>
          <p:cNvPr id="6" name="Group 21">
            <a:extLst>
              <a:ext uri="{FF2B5EF4-FFF2-40B4-BE49-F238E27FC236}">
                <a16:creationId xmlns:a16="http://schemas.microsoft.com/office/drawing/2014/main" id="{00C90369-85BA-4C47-BECC-EC63A981D611}"/>
              </a:ext>
            </a:extLst>
          </p:cNvPr>
          <p:cNvGrpSpPr>
            <a:grpSpLocks noChangeAspect="1"/>
          </p:cNvGrpSpPr>
          <p:nvPr userDrawn="1"/>
        </p:nvGrpSpPr>
        <p:grpSpPr bwMode="auto">
          <a:xfrm>
            <a:off x="437131" y="388835"/>
            <a:ext cx="2042549" cy="255964"/>
            <a:chOff x="428" y="664"/>
            <a:chExt cx="4126" cy="594"/>
          </a:xfrm>
        </p:grpSpPr>
        <p:sp>
          <p:nvSpPr>
            <p:cNvPr id="8" name="Freeform 22">
              <a:extLst>
                <a:ext uri="{FF2B5EF4-FFF2-40B4-BE49-F238E27FC236}">
                  <a16:creationId xmlns:a16="http://schemas.microsoft.com/office/drawing/2014/main" id="{62F29EE8-7181-4963-946D-2FC7711C3A36}"/>
                </a:ext>
              </a:extLst>
            </p:cNvPr>
            <p:cNvSpPr>
              <a:spLocks noEditPoints="1"/>
            </p:cNvSpPr>
            <p:nvPr/>
          </p:nvSpPr>
          <p:spPr bwMode="auto">
            <a:xfrm>
              <a:off x="3296" y="784"/>
              <a:ext cx="335" cy="354"/>
            </a:xfrm>
            <a:custGeom>
              <a:avLst/>
              <a:gdLst>
                <a:gd name="T0" fmla="*/ 202 w 335"/>
                <a:gd name="T1" fmla="*/ 0 h 354"/>
                <a:gd name="T2" fmla="*/ 335 w 335"/>
                <a:gd name="T3" fmla="*/ 354 h 354"/>
                <a:gd name="T4" fmla="*/ 267 w 335"/>
                <a:gd name="T5" fmla="*/ 354 h 354"/>
                <a:gd name="T6" fmla="*/ 237 w 335"/>
                <a:gd name="T7" fmla="*/ 266 h 354"/>
                <a:gd name="T8" fmla="*/ 96 w 335"/>
                <a:gd name="T9" fmla="*/ 266 h 354"/>
                <a:gd name="T10" fmla="*/ 67 w 335"/>
                <a:gd name="T11" fmla="*/ 354 h 354"/>
                <a:gd name="T12" fmla="*/ 0 w 335"/>
                <a:gd name="T13" fmla="*/ 354 h 354"/>
                <a:gd name="T14" fmla="*/ 133 w 335"/>
                <a:gd name="T15" fmla="*/ 0 h 354"/>
                <a:gd name="T16" fmla="*/ 202 w 335"/>
                <a:gd name="T17" fmla="*/ 0 h 354"/>
                <a:gd name="T18" fmla="*/ 165 w 335"/>
                <a:gd name="T19" fmla="*/ 66 h 354"/>
                <a:gd name="T20" fmla="*/ 112 w 335"/>
                <a:gd name="T21" fmla="*/ 214 h 354"/>
                <a:gd name="T22" fmla="*/ 218 w 335"/>
                <a:gd name="T23" fmla="*/ 214 h 354"/>
                <a:gd name="T24" fmla="*/ 167 w 335"/>
                <a:gd name="T25" fmla="*/ 66 h 354"/>
                <a:gd name="T26" fmla="*/ 165 w 335"/>
                <a:gd name="T27" fmla="*/ 66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54">
                  <a:moveTo>
                    <a:pt x="202" y="0"/>
                  </a:moveTo>
                  <a:lnTo>
                    <a:pt x="335" y="354"/>
                  </a:lnTo>
                  <a:lnTo>
                    <a:pt x="267" y="354"/>
                  </a:lnTo>
                  <a:lnTo>
                    <a:pt x="237" y="266"/>
                  </a:lnTo>
                  <a:lnTo>
                    <a:pt x="96" y="266"/>
                  </a:lnTo>
                  <a:lnTo>
                    <a:pt x="67" y="354"/>
                  </a:lnTo>
                  <a:lnTo>
                    <a:pt x="0" y="354"/>
                  </a:lnTo>
                  <a:lnTo>
                    <a:pt x="133" y="0"/>
                  </a:lnTo>
                  <a:lnTo>
                    <a:pt x="202" y="0"/>
                  </a:lnTo>
                  <a:close/>
                  <a:moveTo>
                    <a:pt x="165" y="66"/>
                  </a:moveTo>
                  <a:lnTo>
                    <a:pt x="112" y="214"/>
                  </a:lnTo>
                  <a:lnTo>
                    <a:pt x="218" y="214"/>
                  </a:lnTo>
                  <a:lnTo>
                    <a:pt x="167" y="66"/>
                  </a:lnTo>
                  <a:lnTo>
                    <a:pt x="165" y="6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1371"/>
            </a:p>
          </p:txBody>
        </p:sp>
        <p:sp>
          <p:nvSpPr>
            <p:cNvPr id="10" name="Freeform 23">
              <a:extLst>
                <a:ext uri="{FF2B5EF4-FFF2-40B4-BE49-F238E27FC236}">
                  <a16:creationId xmlns:a16="http://schemas.microsoft.com/office/drawing/2014/main" id="{E69A5CB7-9986-49D1-A320-9F9F9E2E30D3}"/>
                </a:ext>
              </a:extLst>
            </p:cNvPr>
            <p:cNvSpPr>
              <a:spLocks/>
            </p:cNvSpPr>
            <p:nvPr/>
          </p:nvSpPr>
          <p:spPr bwMode="auto">
            <a:xfrm>
              <a:off x="3651" y="883"/>
              <a:ext cx="213" cy="255"/>
            </a:xfrm>
            <a:custGeom>
              <a:avLst/>
              <a:gdLst>
                <a:gd name="T0" fmla="*/ 8 w 213"/>
                <a:gd name="T1" fmla="*/ 0 h 255"/>
                <a:gd name="T2" fmla="*/ 211 w 213"/>
                <a:gd name="T3" fmla="*/ 0 h 255"/>
                <a:gd name="T4" fmla="*/ 211 w 213"/>
                <a:gd name="T5" fmla="*/ 24 h 255"/>
                <a:gd name="T6" fmla="*/ 78 w 213"/>
                <a:gd name="T7" fmla="*/ 208 h 255"/>
                <a:gd name="T8" fmla="*/ 213 w 213"/>
                <a:gd name="T9" fmla="*/ 208 h 255"/>
                <a:gd name="T10" fmla="*/ 213 w 213"/>
                <a:gd name="T11" fmla="*/ 255 h 255"/>
                <a:gd name="T12" fmla="*/ 0 w 213"/>
                <a:gd name="T13" fmla="*/ 255 h 255"/>
                <a:gd name="T14" fmla="*/ 0 w 213"/>
                <a:gd name="T15" fmla="*/ 229 h 255"/>
                <a:gd name="T16" fmla="*/ 131 w 213"/>
                <a:gd name="T17" fmla="*/ 49 h 255"/>
                <a:gd name="T18" fmla="*/ 8 w 213"/>
                <a:gd name="T19" fmla="*/ 49 h 255"/>
                <a:gd name="T20" fmla="*/ 8 w 213"/>
                <a:gd name="T21"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3" h="255">
                  <a:moveTo>
                    <a:pt x="8" y="0"/>
                  </a:moveTo>
                  <a:lnTo>
                    <a:pt x="211" y="0"/>
                  </a:lnTo>
                  <a:lnTo>
                    <a:pt x="211" y="24"/>
                  </a:lnTo>
                  <a:lnTo>
                    <a:pt x="78" y="208"/>
                  </a:lnTo>
                  <a:lnTo>
                    <a:pt x="213" y="208"/>
                  </a:lnTo>
                  <a:lnTo>
                    <a:pt x="213" y="255"/>
                  </a:lnTo>
                  <a:lnTo>
                    <a:pt x="0" y="255"/>
                  </a:lnTo>
                  <a:lnTo>
                    <a:pt x="0" y="229"/>
                  </a:lnTo>
                  <a:lnTo>
                    <a:pt x="131" y="49"/>
                  </a:lnTo>
                  <a:lnTo>
                    <a:pt x="8" y="49"/>
                  </a:lnTo>
                  <a:lnTo>
                    <a:pt x="8"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1371"/>
            </a:p>
          </p:txBody>
        </p:sp>
        <p:sp>
          <p:nvSpPr>
            <p:cNvPr id="11" name="Freeform 24">
              <a:extLst>
                <a:ext uri="{FF2B5EF4-FFF2-40B4-BE49-F238E27FC236}">
                  <a16:creationId xmlns:a16="http://schemas.microsoft.com/office/drawing/2014/main" id="{C09AEB02-6BBE-4F10-B6D8-125786A3E3A2}"/>
                </a:ext>
              </a:extLst>
            </p:cNvPr>
            <p:cNvSpPr>
              <a:spLocks/>
            </p:cNvSpPr>
            <p:nvPr/>
          </p:nvSpPr>
          <p:spPr bwMode="auto">
            <a:xfrm>
              <a:off x="3890" y="883"/>
              <a:ext cx="227" cy="260"/>
            </a:xfrm>
            <a:custGeom>
              <a:avLst/>
              <a:gdLst>
                <a:gd name="T0" fmla="*/ 111 w 111"/>
                <a:gd name="T1" fmla="*/ 0 h 126"/>
                <a:gd name="T2" fmla="*/ 111 w 111"/>
                <a:gd name="T3" fmla="*/ 124 h 126"/>
                <a:gd name="T4" fmla="*/ 81 w 111"/>
                <a:gd name="T5" fmla="*/ 124 h 126"/>
                <a:gd name="T6" fmla="*/ 81 w 111"/>
                <a:gd name="T7" fmla="*/ 108 h 126"/>
                <a:gd name="T8" fmla="*/ 81 w 111"/>
                <a:gd name="T9" fmla="*/ 108 h 126"/>
                <a:gd name="T10" fmla="*/ 66 w 111"/>
                <a:gd name="T11" fmla="*/ 121 h 126"/>
                <a:gd name="T12" fmla="*/ 44 w 111"/>
                <a:gd name="T13" fmla="*/ 126 h 126"/>
                <a:gd name="T14" fmla="*/ 11 w 111"/>
                <a:gd name="T15" fmla="*/ 114 h 126"/>
                <a:gd name="T16" fmla="*/ 0 w 111"/>
                <a:gd name="T17" fmla="*/ 76 h 126"/>
                <a:gd name="T18" fmla="*/ 0 w 111"/>
                <a:gd name="T19" fmla="*/ 0 h 126"/>
                <a:gd name="T20" fmla="*/ 29 w 111"/>
                <a:gd name="T21" fmla="*/ 0 h 126"/>
                <a:gd name="T22" fmla="*/ 29 w 111"/>
                <a:gd name="T23" fmla="*/ 72 h 126"/>
                <a:gd name="T24" fmla="*/ 35 w 111"/>
                <a:gd name="T25" fmla="*/ 96 h 126"/>
                <a:gd name="T26" fmla="*/ 54 w 111"/>
                <a:gd name="T27" fmla="*/ 104 h 126"/>
                <a:gd name="T28" fmla="*/ 74 w 111"/>
                <a:gd name="T29" fmla="*/ 95 h 126"/>
                <a:gd name="T30" fmla="*/ 81 w 111"/>
                <a:gd name="T31" fmla="*/ 72 h 126"/>
                <a:gd name="T32" fmla="*/ 81 w 111"/>
                <a:gd name="T33" fmla="*/ 0 h 126"/>
                <a:gd name="T34" fmla="*/ 111 w 111"/>
                <a:gd name="T35"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1" h="126">
                  <a:moveTo>
                    <a:pt x="111" y="0"/>
                  </a:moveTo>
                  <a:cubicBezTo>
                    <a:pt x="111" y="124"/>
                    <a:pt x="111" y="124"/>
                    <a:pt x="111" y="124"/>
                  </a:cubicBezTo>
                  <a:cubicBezTo>
                    <a:pt x="81" y="124"/>
                    <a:pt x="81" y="124"/>
                    <a:pt x="81" y="124"/>
                  </a:cubicBezTo>
                  <a:cubicBezTo>
                    <a:pt x="81" y="108"/>
                    <a:pt x="81" y="108"/>
                    <a:pt x="81" y="108"/>
                  </a:cubicBezTo>
                  <a:cubicBezTo>
                    <a:pt x="81" y="108"/>
                    <a:pt x="81" y="108"/>
                    <a:pt x="81" y="108"/>
                  </a:cubicBezTo>
                  <a:cubicBezTo>
                    <a:pt x="77" y="114"/>
                    <a:pt x="72" y="118"/>
                    <a:pt x="66" y="121"/>
                  </a:cubicBezTo>
                  <a:cubicBezTo>
                    <a:pt x="59" y="124"/>
                    <a:pt x="52" y="126"/>
                    <a:pt x="44" y="126"/>
                  </a:cubicBezTo>
                  <a:cubicBezTo>
                    <a:pt x="29" y="126"/>
                    <a:pt x="18" y="122"/>
                    <a:pt x="11" y="114"/>
                  </a:cubicBezTo>
                  <a:cubicBezTo>
                    <a:pt x="3" y="106"/>
                    <a:pt x="0" y="93"/>
                    <a:pt x="0" y="76"/>
                  </a:cubicBezTo>
                  <a:cubicBezTo>
                    <a:pt x="0" y="0"/>
                    <a:pt x="0" y="0"/>
                    <a:pt x="0" y="0"/>
                  </a:cubicBezTo>
                  <a:cubicBezTo>
                    <a:pt x="29" y="0"/>
                    <a:pt x="29" y="0"/>
                    <a:pt x="29" y="0"/>
                  </a:cubicBezTo>
                  <a:cubicBezTo>
                    <a:pt x="29" y="72"/>
                    <a:pt x="29" y="72"/>
                    <a:pt x="29" y="72"/>
                  </a:cubicBezTo>
                  <a:cubicBezTo>
                    <a:pt x="29" y="83"/>
                    <a:pt x="31" y="91"/>
                    <a:pt x="35" y="96"/>
                  </a:cubicBezTo>
                  <a:cubicBezTo>
                    <a:pt x="40" y="101"/>
                    <a:pt x="46" y="104"/>
                    <a:pt x="54" y="104"/>
                  </a:cubicBezTo>
                  <a:cubicBezTo>
                    <a:pt x="62" y="104"/>
                    <a:pt x="69" y="101"/>
                    <a:pt x="74" y="95"/>
                  </a:cubicBezTo>
                  <a:cubicBezTo>
                    <a:pt x="79" y="89"/>
                    <a:pt x="81" y="82"/>
                    <a:pt x="81" y="72"/>
                  </a:cubicBezTo>
                  <a:cubicBezTo>
                    <a:pt x="81" y="0"/>
                    <a:pt x="81" y="0"/>
                    <a:pt x="81" y="0"/>
                  </a:cubicBezTo>
                  <a:lnTo>
                    <a:pt x="111"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1371"/>
            </a:p>
          </p:txBody>
        </p:sp>
        <p:sp>
          <p:nvSpPr>
            <p:cNvPr id="12" name="Freeform 25">
              <a:extLst>
                <a:ext uri="{FF2B5EF4-FFF2-40B4-BE49-F238E27FC236}">
                  <a16:creationId xmlns:a16="http://schemas.microsoft.com/office/drawing/2014/main" id="{B5B16689-F626-4CBB-A9ED-263B2AFF48F3}"/>
                </a:ext>
              </a:extLst>
            </p:cNvPr>
            <p:cNvSpPr>
              <a:spLocks/>
            </p:cNvSpPr>
            <p:nvPr/>
          </p:nvSpPr>
          <p:spPr bwMode="auto">
            <a:xfrm>
              <a:off x="4172" y="879"/>
              <a:ext cx="147" cy="259"/>
            </a:xfrm>
            <a:custGeom>
              <a:avLst/>
              <a:gdLst>
                <a:gd name="T0" fmla="*/ 61 w 72"/>
                <a:gd name="T1" fmla="*/ 0 h 126"/>
                <a:gd name="T2" fmla="*/ 67 w 72"/>
                <a:gd name="T3" fmla="*/ 1 h 126"/>
                <a:gd name="T4" fmla="*/ 72 w 72"/>
                <a:gd name="T5" fmla="*/ 2 h 126"/>
                <a:gd name="T6" fmla="*/ 72 w 72"/>
                <a:gd name="T7" fmla="*/ 32 h 126"/>
                <a:gd name="T8" fmla="*/ 65 w 72"/>
                <a:gd name="T9" fmla="*/ 28 h 126"/>
                <a:gd name="T10" fmla="*/ 54 w 72"/>
                <a:gd name="T11" fmla="*/ 27 h 126"/>
                <a:gd name="T12" fmla="*/ 36 w 72"/>
                <a:gd name="T13" fmla="*/ 36 h 126"/>
                <a:gd name="T14" fmla="*/ 29 w 72"/>
                <a:gd name="T15" fmla="*/ 64 h 126"/>
                <a:gd name="T16" fmla="*/ 29 w 72"/>
                <a:gd name="T17" fmla="*/ 126 h 126"/>
                <a:gd name="T18" fmla="*/ 0 w 72"/>
                <a:gd name="T19" fmla="*/ 126 h 126"/>
                <a:gd name="T20" fmla="*/ 0 w 72"/>
                <a:gd name="T21" fmla="*/ 2 h 126"/>
                <a:gd name="T22" fmla="*/ 29 w 72"/>
                <a:gd name="T23" fmla="*/ 2 h 126"/>
                <a:gd name="T24" fmla="*/ 29 w 72"/>
                <a:gd name="T25" fmla="*/ 22 h 126"/>
                <a:gd name="T26" fmla="*/ 29 w 72"/>
                <a:gd name="T27" fmla="*/ 22 h 126"/>
                <a:gd name="T28" fmla="*/ 41 w 72"/>
                <a:gd name="T29" fmla="*/ 6 h 126"/>
                <a:gd name="T30" fmla="*/ 61 w 72"/>
                <a:gd name="T31"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2" h="126">
                  <a:moveTo>
                    <a:pt x="61" y="0"/>
                  </a:moveTo>
                  <a:cubicBezTo>
                    <a:pt x="63" y="0"/>
                    <a:pt x="65" y="1"/>
                    <a:pt x="67" y="1"/>
                  </a:cubicBezTo>
                  <a:cubicBezTo>
                    <a:pt x="69" y="1"/>
                    <a:pt x="70" y="2"/>
                    <a:pt x="72" y="2"/>
                  </a:cubicBezTo>
                  <a:cubicBezTo>
                    <a:pt x="72" y="32"/>
                    <a:pt x="72" y="32"/>
                    <a:pt x="72" y="32"/>
                  </a:cubicBezTo>
                  <a:cubicBezTo>
                    <a:pt x="70" y="31"/>
                    <a:pt x="68" y="29"/>
                    <a:pt x="65" y="28"/>
                  </a:cubicBezTo>
                  <a:cubicBezTo>
                    <a:pt x="62" y="27"/>
                    <a:pt x="58" y="27"/>
                    <a:pt x="54" y="27"/>
                  </a:cubicBezTo>
                  <a:cubicBezTo>
                    <a:pt x="47" y="27"/>
                    <a:pt x="41" y="30"/>
                    <a:pt x="36" y="36"/>
                  </a:cubicBezTo>
                  <a:cubicBezTo>
                    <a:pt x="31" y="42"/>
                    <a:pt x="29" y="51"/>
                    <a:pt x="29" y="64"/>
                  </a:cubicBezTo>
                  <a:cubicBezTo>
                    <a:pt x="29" y="126"/>
                    <a:pt x="29" y="126"/>
                    <a:pt x="29" y="126"/>
                  </a:cubicBezTo>
                  <a:cubicBezTo>
                    <a:pt x="0" y="126"/>
                    <a:pt x="0" y="126"/>
                    <a:pt x="0" y="126"/>
                  </a:cubicBezTo>
                  <a:cubicBezTo>
                    <a:pt x="0" y="2"/>
                    <a:pt x="0" y="2"/>
                    <a:pt x="0" y="2"/>
                  </a:cubicBezTo>
                  <a:cubicBezTo>
                    <a:pt x="29" y="2"/>
                    <a:pt x="29" y="2"/>
                    <a:pt x="29" y="2"/>
                  </a:cubicBezTo>
                  <a:cubicBezTo>
                    <a:pt x="29" y="22"/>
                    <a:pt x="29" y="22"/>
                    <a:pt x="29" y="22"/>
                  </a:cubicBezTo>
                  <a:cubicBezTo>
                    <a:pt x="29" y="22"/>
                    <a:pt x="29" y="22"/>
                    <a:pt x="29" y="22"/>
                  </a:cubicBezTo>
                  <a:cubicBezTo>
                    <a:pt x="32" y="15"/>
                    <a:pt x="36" y="10"/>
                    <a:pt x="41" y="6"/>
                  </a:cubicBezTo>
                  <a:cubicBezTo>
                    <a:pt x="47" y="2"/>
                    <a:pt x="53" y="0"/>
                    <a:pt x="61"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1371"/>
            </a:p>
          </p:txBody>
        </p:sp>
        <p:sp>
          <p:nvSpPr>
            <p:cNvPr id="13" name="Freeform 26">
              <a:extLst>
                <a:ext uri="{FF2B5EF4-FFF2-40B4-BE49-F238E27FC236}">
                  <a16:creationId xmlns:a16="http://schemas.microsoft.com/office/drawing/2014/main" id="{ABFFBE7A-8D30-4026-A686-6D267229F7A4}"/>
                </a:ext>
              </a:extLst>
            </p:cNvPr>
            <p:cNvSpPr>
              <a:spLocks noEditPoints="1"/>
            </p:cNvSpPr>
            <p:nvPr/>
          </p:nvSpPr>
          <p:spPr bwMode="auto">
            <a:xfrm>
              <a:off x="4321" y="879"/>
              <a:ext cx="233" cy="266"/>
            </a:xfrm>
            <a:custGeom>
              <a:avLst/>
              <a:gdLst>
                <a:gd name="T0" fmla="*/ 104 w 114"/>
                <a:gd name="T1" fmla="*/ 95 h 129"/>
                <a:gd name="T2" fmla="*/ 104 w 114"/>
                <a:gd name="T3" fmla="*/ 119 h 129"/>
                <a:gd name="T4" fmla="*/ 85 w 114"/>
                <a:gd name="T5" fmla="*/ 127 h 129"/>
                <a:gd name="T6" fmla="*/ 60 w 114"/>
                <a:gd name="T7" fmla="*/ 129 h 129"/>
                <a:gd name="T8" fmla="*/ 16 w 114"/>
                <a:gd name="T9" fmla="*/ 113 h 129"/>
                <a:gd name="T10" fmla="*/ 0 w 114"/>
                <a:gd name="T11" fmla="*/ 66 h 129"/>
                <a:gd name="T12" fmla="*/ 17 w 114"/>
                <a:gd name="T13" fmla="*/ 19 h 129"/>
                <a:gd name="T14" fmla="*/ 59 w 114"/>
                <a:gd name="T15" fmla="*/ 0 h 129"/>
                <a:gd name="T16" fmla="*/ 99 w 114"/>
                <a:gd name="T17" fmla="*/ 16 h 129"/>
                <a:gd name="T18" fmla="*/ 114 w 114"/>
                <a:gd name="T19" fmla="*/ 59 h 129"/>
                <a:gd name="T20" fmla="*/ 114 w 114"/>
                <a:gd name="T21" fmla="*/ 73 h 129"/>
                <a:gd name="T22" fmla="*/ 29 w 114"/>
                <a:gd name="T23" fmla="*/ 73 h 129"/>
                <a:gd name="T24" fmla="*/ 41 w 114"/>
                <a:gd name="T25" fmla="*/ 99 h 129"/>
                <a:gd name="T26" fmla="*/ 67 w 114"/>
                <a:gd name="T27" fmla="*/ 107 h 129"/>
                <a:gd name="T28" fmla="*/ 87 w 114"/>
                <a:gd name="T29" fmla="*/ 104 h 129"/>
                <a:gd name="T30" fmla="*/ 104 w 114"/>
                <a:gd name="T31" fmla="*/ 95 h 129"/>
                <a:gd name="T32" fmla="*/ 85 w 114"/>
                <a:gd name="T33" fmla="*/ 52 h 129"/>
                <a:gd name="T34" fmla="*/ 78 w 114"/>
                <a:gd name="T35" fmla="*/ 30 h 129"/>
                <a:gd name="T36" fmla="*/ 59 w 114"/>
                <a:gd name="T37" fmla="*/ 22 h 129"/>
                <a:gd name="T38" fmla="*/ 41 w 114"/>
                <a:gd name="T39" fmla="*/ 30 h 129"/>
                <a:gd name="T40" fmla="*/ 30 w 114"/>
                <a:gd name="T41" fmla="*/ 52 h 129"/>
                <a:gd name="T42" fmla="*/ 85 w 114"/>
                <a:gd name="T43" fmla="*/ 5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29">
                  <a:moveTo>
                    <a:pt x="104" y="95"/>
                  </a:moveTo>
                  <a:cubicBezTo>
                    <a:pt x="104" y="119"/>
                    <a:pt x="104" y="119"/>
                    <a:pt x="104" y="119"/>
                  </a:cubicBezTo>
                  <a:cubicBezTo>
                    <a:pt x="99" y="122"/>
                    <a:pt x="92" y="125"/>
                    <a:pt x="85" y="127"/>
                  </a:cubicBezTo>
                  <a:cubicBezTo>
                    <a:pt x="77" y="128"/>
                    <a:pt x="69" y="129"/>
                    <a:pt x="60" y="129"/>
                  </a:cubicBezTo>
                  <a:cubicBezTo>
                    <a:pt x="41" y="129"/>
                    <a:pt x="26" y="124"/>
                    <a:pt x="16" y="113"/>
                  </a:cubicBezTo>
                  <a:cubicBezTo>
                    <a:pt x="5" y="101"/>
                    <a:pt x="0" y="86"/>
                    <a:pt x="0" y="66"/>
                  </a:cubicBezTo>
                  <a:cubicBezTo>
                    <a:pt x="0" y="47"/>
                    <a:pt x="6" y="31"/>
                    <a:pt x="17" y="19"/>
                  </a:cubicBezTo>
                  <a:cubicBezTo>
                    <a:pt x="28" y="6"/>
                    <a:pt x="42" y="0"/>
                    <a:pt x="59" y="0"/>
                  </a:cubicBezTo>
                  <a:cubicBezTo>
                    <a:pt x="76" y="0"/>
                    <a:pt x="90" y="5"/>
                    <a:pt x="99" y="16"/>
                  </a:cubicBezTo>
                  <a:cubicBezTo>
                    <a:pt x="109" y="26"/>
                    <a:pt x="114" y="41"/>
                    <a:pt x="114" y="59"/>
                  </a:cubicBezTo>
                  <a:cubicBezTo>
                    <a:pt x="114" y="73"/>
                    <a:pt x="114" y="73"/>
                    <a:pt x="114" y="73"/>
                  </a:cubicBezTo>
                  <a:cubicBezTo>
                    <a:pt x="29" y="73"/>
                    <a:pt x="29" y="73"/>
                    <a:pt x="29" y="73"/>
                  </a:cubicBezTo>
                  <a:cubicBezTo>
                    <a:pt x="30" y="86"/>
                    <a:pt x="34" y="94"/>
                    <a:pt x="41" y="99"/>
                  </a:cubicBezTo>
                  <a:cubicBezTo>
                    <a:pt x="47" y="104"/>
                    <a:pt x="56" y="107"/>
                    <a:pt x="67" y="107"/>
                  </a:cubicBezTo>
                  <a:cubicBezTo>
                    <a:pt x="74" y="107"/>
                    <a:pt x="80" y="106"/>
                    <a:pt x="87" y="104"/>
                  </a:cubicBezTo>
                  <a:cubicBezTo>
                    <a:pt x="93" y="101"/>
                    <a:pt x="99" y="99"/>
                    <a:pt x="104" y="95"/>
                  </a:cubicBezTo>
                  <a:close/>
                  <a:moveTo>
                    <a:pt x="85" y="52"/>
                  </a:moveTo>
                  <a:cubicBezTo>
                    <a:pt x="85" y="42"/>
                    <a:pt x="83" y="35"/>
                    <a:pt x="78" y="30"/>
                  </a:cubicBezTo>
                  <a:cubicBezTo>
                    <a:pt x="74" y="25"/>
                    <a:pt x="68" y="22"/>
                    <a:pt x="59" y="22"/>
                  </a:cubicBezTo>
                  <a:cubicBezTo>
                    <a:pt x="52" y="22"/>
                    <a:pt x="46" y="25"/>
                    <a:pt x="41" y="30"/>
                  </a:cubicBezTo>
                  <a:cubicBezTo>
                    <a:pt x="35" y="35"/>
                    <a:pt x="31" y="42"/>
                    <a:pt x="30" y="52"/>
                  </a:cubicBezTo>
                  <a:lnTo>
                    <a:pt x="85" y="5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1371"/>
            </a:p>
          </p:txBody>
        </p:sp>
        <p:sp>
          <p:nvSpPr>
            <p:cNvPr id="14" name="Freeform 27">
              <a:extLst>
                <a:ext uri="{FF2B5EF4-FFF2-40B4-BE49-F238E27FC236}">
                  <a16:creationId xmlns:a16="http://schemas.microsoft.com/office/drawing/2014/main" id="{8581D62F-4E26-4198-9792-7DDD8C11D1E6}"/>
                </a:ext>
              </a:extLst>
            </p:cNvPr>
            <p:cNvSpPr>
              <a:spLocks noEditPoints="1"/>
            </p:cNvSpPr>
            <p:nvPr/>
          </p:nvSpPr>
          <p:spPr bwMode="auto">
            <a:xfrm>
              <a:off x="1192" y="757"/>
              <a:ext cx="1996" cy="388"/>
            </a:xfrm>
            <a:custGeom>
              <a:avLst/>
              <a:gdLst>
                <a:gd name="T0" fmla="*/ 157 w 977"/>
                <a:gd name="T1" fmla="*/ 185 h 188"/>
                <a:gd name="T2" fmla="*/ 103 w 977"/>
                <a:gd name="T3" fmla="*/ 185 h 188"/>
                <a:gd name="T4" fmla="*/ 28 w 977"/>
                <a:gd name="T5" fmla="*/ 50 h 188"/>
                <a:gd name="T6" fmla="*/ 0 w 977"/>
                <a:gd name="T7" fmla="*/ 13 h 188"/>
                <a:gd name="T8" fmla="*/ 94 w 977"/>
                <a:gd name="T9" fmla="*/ 141 h 188"/>
                <a:gd name="T10" fmla="*/ 212 w 977"/>
                <a:gd name="T11" fmla="*/ 26 h 188"/>
                <a:gd name="T12" fmla="*/ 243 w 977"/>
                <a:gd name="T13" fmla="*/ 14 h 188"/>
                <a:gd name="T14" fmla="*/ 230 w 977"/>
                <a:gd name="T15" fmla="*/ 42 h 188"/>
                <a:gd name="T16" fmla="*/ 245 w 977"/>
                <a:gd name="T17" fmla="*/ 61 h 188"/>
                <a:gd name="T18" fmla="*/ 215 w 977"/>
                <a:gd name="T19" fmla="*/ 61 h 188"/>
                <a:gd name="T20" fmla="*/ 347 w 977"/>
                <a:gd name="T21" fmla="*/ 161 h 188"/>
                <a:gd name="T22" fmla="*/ 346 w 977"/>
                <a:gd name="T23" fmla="*/ 186 h 188"/>
                <a:gd name="T24" fmla="*/ 265 w 977"/>
                <a:gd name="T25" fmla="*/ 127 h 188"/>
                <a:gd name="T26" fmla="*/ 349 w 977"/>
                <a:gd name="T27" fmla="*/ 60 h 188"/>
                <a:gd name="T28" fmla="*/ 348 w 977"/>
                <a:gd name="T29" fmla="*/ 86 h 188"/>
                <a:gd name="T30" fmla="*/ 295 w 977"/>
                <a:gd name="T31" fmla="*/ 124 h 188"/>
                <a:gd name="T32" fmla="*/ 445 w 977"/>
                <a:gd name="T33" fmla="*/ 59 h 188"/>
                <a:gd name="T34" fmla="*/ 456 w 977"/>
                <a:gd name="T35" fmla="*/ 91 h 188"/>
                <a:gd name="T36" fmla="*/ 420 w 977"/>
                <a:gd name="T37" fmla="*/ 95 h 188"/>
                <a:gd name="T38" fmla="*/ 384 w 977"/>
                <a:gd name="T39" fmla="*/ 185 h 188"/>
                <a:gd name="T40" fmla="*/ 413 w 977"/>
                <a:gd name="T41" fmla="*/ 81 h 188"/>
                <a:gd name="T42" fmla="*/ 445 w 977"/>
                <a:gd name="T43" fmla="*/ 59 h 188"/>
                <a:gd name="T44" fmla="*/ 523 w 977"/>
                <a:gd name="T45" fmla="*/ 59 h 188"/>
                <a:gd name="T46" fmla="*/ 567 w 977"/>
                <a:gd name="T47" fmla="*/ 171 h 188"/>
                <a:gd name="T48" fmla="*/ 457 w 977"/>
                <a:gd name="T49" fmla="*/ 125 h 188"/>
                <a:gd name="T50" fmla="*/ 522 w 977"/>
                <a:gd name="T51" fmla="*/ 164 h 188"/>
                <a:gd name="T52" fmla="*/ 546 w 977"/>
                <a:gd name="T53" fmla="*/ 93 h 188"/>
                <a:gd name="T54" fmla="*/ 488 w 977"/>
                <a:gd name="T55" fmla="*/ 124 h 188"/>
                <a:gd name="T56" fmla="*/ 650 w 977"/>
                <a:gd name="T57" fmla="*/ 113 h 188"/>
                <a:gd name="T58" fmla="*/ 668 w 977"/>
                <a:gd name="T59" fmla="*/ 178 h 188"/>
                <a:gd name="T60" fmla="*/ 599 w 977"/>
                <a:gd name="T61" fmla="*/ 182 h 188"/>
                <a:gd name="T62" fmla="*/ 632 w 977"/>
                <a:gd name="T63" fmla="*/ 165 h 188"/>
                <a:gd name="T64" fmla="*/ 647 w 977"/>
                <a:gd name="T65" fmla="*/ 143 h 188"/>
                <a:gd name="T66" fmla="*/ 599 w 977"/>
                <a:gd name="T67" fmla="*/ 97 h 188"/>
                <a:gd name="T68" fmla="*/ 661 w 977"/>
                <a:gd name="T69" fmla="*/ 60 h 188"/>
                <a:gd name="T70" fmla="*/ 661 w 977"/>
                <a:gd name="T71" fmla="*/ 85 h 188"/>
                <a:gd name="T72" fmla="*/ 628 w 977"/>
                <a:gd name="T73" fmla="*/ 94 h 188"/>
                <a:gd name="T74" fmla="*/ 759 w 977"/>
                <a:gd name="T75" fmla="*/ 59 h 188"/>
                <a:gd name="T76" fmla="*/ 804 w 977"/>
                <a:gd name="T77" fmla="*/ 171 h 188"/>
                <a:gd name="T78" fmla="*/ 694 w 977"/>
                <a:gd name="T79" fmla="*/ 125 h 188"/>
                <a:gd name="T80" fmla="*/ 758 w 977"/>
                <a:gd name="T81" fmla="*/ 164 h 188"/>
                <a:gd name="T82" fmla="*/ 782 w 977"/>
                <a:gd name="T83" fmla="*/ 93 h 188"/>
                <a:gd name="T84" fmla="*/ 724 w 977"/>
                <a:gd name="T85" fmla="*/ 124 h 188"/>
                <a:gd name="T86" fmla="*/ 874 w 977"/>
                <a:gd name="T87" fmla="*/ 185 h 188"/>
                <a:gd name="T88" fmla="*/ 824 w 977"/>
                <a:gd name="T89" fmla="*/ 85 h 188"/>
                <a:gd name="T90" fmla="*/ 845 w 977"/>
                <a:gd name="T91" fmla="*/ 44 h 188"/>
                <a:gd name="T92" fmla="*/ 900 w 977"/>
                <a:gd name="T93" fmla="*/ 0 h 188"/>
                <a:gd name="T94" fmla="*/ 902 w 977"/>
                <a:gd name="T95" fmla="*/ 25 h 188"/>
                <a:gd name="T96" fmla="*/ 874 w 977"/>
                <a:gd name="T97" fmla="*/ 47 h 188"/>
                <a:gd name="T98" fmla="*/ 918 w 977"/>
                <a:gd name="T99" fmla="*/ 34 h 188"/>
                <a:gd name="T100" fmla="*/ 977 w 977"/>
                <a:gd name="T101" fmla="*/ 61 h 188"/>
                <a:gd name="T102" fmla="*/ 947 w 977"/>
                <a:gd name="T103" fmla="*/ 143 h 188"/>
                <a:gd name="T104" fmla="*/ 970 w 977"/>
                <a:gd name="T105" fmla="*/ 163 h 188"/>
                <a:gd name="T106" fmla="*/ 967 w 977"/>
                <a:gd name="T107" fmla="*/ 187 h 188"/>
                <a:gd name="T108" fmla="*/ 918 w 977"/>
                <a:gd name="T109" fmla="*/ 149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77" h="188">
                  <a:moveTo>
                    <a:pt x="187" y="13"/>
                  </a:moveTo>
                  <a:cubicBezTo>
                    <a:pt x="187" y="185"/>
                    <a:pt x="187" y="185"/>
                    <a:pt x="187" y="185"/>
                  </a:cubicBezTo>
                  <a:cubicBezTo>
                    <a:pt x="157" y="185"/>
                    <a:pt x="157" y="185"/>
                    <a:pt x="157" y="185"/>
                  </a:cubicBezTo>
                  <a:cubicBezTo>
                    <a:pt x="157" y="50"/>
                    <a:pt x="157" y="50"/>
                    <a:pt x="157" y="50"/>
                  </a:cubicBezTo>
                  <a:cubicBezTo>
                    <a:pt x="157" y="50"/>
                    <a:pt x="157" y="50"/>
                    <a:pt x="157" y="50"/>
                  </a:cubicBezTo>
                  <a:cubicBezTo>
                    <a:pt x="103" y="185"/>
                    <a:pt x="103" y="185"/>
                    <a:pt x="103" y="185"/>
                  </a:cubicBezTo>
                  <a:cubicBezTo>
                    <a:pt x="83" y="185"/>
                    <a:pt x="83" y="185"/>
                    <a:pt x="83" y="185"/>
                  </a:cubicBezTo>
                  <a:cubicBezTo>
                    <a:pt x="28" y="50"/>
                    <a:pt x="28" y="50"/>
                    <a:pt x="28" y="50"/>
                  </a:cubicBezTo>
                  <a:cubicBezTo>
                    <a:pt x="28" y="50"/>
                    <a:pt x="28" y="50"/>
                    <a:pt x="28" y="50"/>
                  </a:cubicBezTo>
                  <a:cubicBezTo>
                    <a:pt x="28" y="185"/>
                    <a:pt x="28" y="185"/>
                    <a:pt x="28" y="185"/>
                  </a:cubicBezTo>
                  <a:cubicBezTo>
                    <a:pt x="0" y="185"/>
                    <a:pt x="0" y="185"/>
                    <a:pt x="0" y="185"/>
                  </a:cubicBezTo>
                  <a:cubicBezTo>
                    <a:pt x="0" y="13"/>
                    <a:pt x="0" y="13"/>
                    <a:pt x="0" y="13"/>
                  </a:cubicBezTo>
                  <a:cubicBezTo>
                    <a:pt x="43" y="13"/>
                    <a:pt x="43" y="13"/>
                    <a:pt x="43" y="13"/>
                  </a:cubicBezTo>
                  <a:cubicBezTo>
                    <a:pt x="93" y="141"/>
                    <a:pt x="93" y="141"/>
                    <a:pt x="93" y="141"/>
                  </a:cubicBezTo>
                  <a:cubicBezTo>
                    <a:pt x="94" y="141"/>
                    <a:pt x="94" y="141"/>
                    <a:pt x="94" y="141"/>
                  </a:cubicBezTo>
                  <a:cubicBezTo>
                    <a:pt x="146" y="13"/>
                    <a:pt x="146" y="13"/>
                    <a:pt x="146" y="13"/>
                  </a:cubicBezTo>
                  <a:lnTo>
                    <a:pt x="187" y="13"/>
                  </a:lnTo>
                  <a:close/>
                  <a:moveTo>
                    <a:pt x="212" y="26"/>
                  </a:moveTo>
                  <a:cubicBezTo>
                    <a:pt x="212" y="21"/>
                    <a:pt x="214" y="17"/>
                    <a:pt x="218" y="14"/>
                  </a:cubicBezTo>
                  <a:cubicBezTo>
                    <a:pt x="221" y="10"/>
                    <a:pt x="225" y="9"/>
                    <a:pt x="230" y="9"/>
                  </a:cubicBezTo>
                  <a:cubicBezTo>
                    <a:pt x="235" y="9"/>
                    <a:pt x="240" y="10"/>
                    <a:pt x="243" y="14"/>
                  </a:cubicBezTo>
                  <a:cubicBezTo>
                    <a:pt x="246" y="17"/>
                    <a:pt x="248" y="21"/>
                    <a:pt x="248" y="26"/>
                  </a:cubicBezTo>
                  <a:cubicBezTo>
                    <a:pt x="248" y="30"/>
                    <a:pt x="246" y="34"/>
                    <a:pt x="243" y="38"/>
                  </a:cubicBezTo>
                  <a:cubicBezTo>
                    <a:pt x="239" y="41"/>
                    <a:pt x="235" y="42"/>
                    <a:pt x="230" y="42"/>
                  </a:cubicBezTo>
                  <a:cubicBezTo>
                    <a:pt x="225" y="42"/>
                    <a:pt x="221" y="41"/>
                    <a:pt x="218" y="38"/>
                  </a:cubicBezTo>
                  <a:cubicBezTo>
                    <a:pt x="214" y="34"/>
                    <a:pt x="212" y="30"/>
                    <a:pt x="212" y="26"/>
                  </a:cubicBezTo>
                  <a:close/>
                  <a:moveTo>
                    <a:pt x="245" y="61"/>
                  </a:moveTo>
                  <a:cubicBezTo>
                    <a:pt x="245" y="185"/>
                    <a:pt x="245" y="185"/>
                    <a:pt x="245" y="185"/>
                  </a:cubicBezTo>
                  <a:cubicBezTo>
                    <a:pt x="215" y="185"/>
                    <a:pt x="215" y="185"/>
                    <a:pt x="215" y="185"/>
                  </a:cubicBezTo>
                  <a:cubicBezTo>
                    <a:pt x="215" y="61"/>
                    <a:pt x="215" y="61"/>
                    <a:pt x="215" y="61"/>
                  </a:cubicBezTo>
                  <a:lnTo>
                    <a:pt x="245" y="61"/>
                  </a:lnTo>
                  <a:close/>
                  <a:moveTo>
                    <a:pt x="333" y="164"/>
                  </a:moveTo>
                  <a:cubicBezTo>
                    <a:pt x="337" y="164"/>
                    <a:pt x="342" y="163"/>
                    <a:pt x="347" y="161"/>
                  </a:cubicBezTo>
                  <a:cubicBezTo>
                    <a:pt x="353" y="159"/>
                    <a:pt x="357" y="156"/>
                    <a:pt x="362" y="153"/>
                  </a:cubicBezTo>
                  <a:cubicBezTo>
                    <a:pt x="362" y="180"/>
                    <a:pt x="362" y="180"/>
                    <a:pt x="362" y="180"/>
                  </a:cubicBezTo>
                  <a:cubicBezTo>
                    <a:pt x="357" y="183"/>
                    <a:pt x="352" y="185"/>
                    <a:pt x="346" y="186"/>
                  </a:cubicBezTo>
                  <a:cubicBezTo>
                    <a:pt x="340" y="188"/>
                    <a:pt x="334" y="188"/>
                    <a:pt x="327" y="188"/>
                  </a:cubicBezTo>
                  <a:cubicBezTo>
                    <a:pt x="308" y="188"/>
                    <a:pt x="294" y="183"/>
                    <a:pt x="282" y="171"/>
                  </a:cubicBezTo>
                  <a:cubicBezTo>
                    <a:pt x="271" y="160"/>
                    <a:pt x="265" y="145"/>
                    <a:pt x="265" y="127"/>
                  </a:cubicBezTo>
                  <a:cubicBezTo>
                    <a:pt x="265" y="107"/>
                    <a:pt x="271" y="91"/>
                    <a:pt x="282" y="78"/>
                  </a:cubicBezTo>
                  <a:cubicBezTo>
                    <a:pt x="294" y="65"/>
                    <a:pt x="311" y="58"/>
                    <a:pt x="332" y="58"/>
                  </a:cubicBezTo>
                  <a:cubicBezTo>
                    <a:pt x="337" y="58"/>
                    <a:pt x="343" y="59"/>
                    <a:pt x="349" y="60"/>
                  </a:cubicBezTo>
                  <a:cubicBezTo>
                    <a:pt x="354" y="62"/>
                    <a:pt x="359" y="64"/>
                    <a:pt x="362" y="65"/>
                  </a:cubicBezTo>
                  <a:cubicBezTo>
                    <a:pt x="362" y="93"/>
                    <a:pt x="362" y="93"/>
                    <a:pt x="362" y="93"/>
                  </a:cubicBezTo>
                  <a:cubicBezTo>
                    <a:pt x="357" y="90"/>
                    <a:pt x="353" y="87"/>
                    <a:pt x="348" y="86"/>
                  </a:cubicBezTo>
                  <a:cubicBezTo>
                    <a:pt x="343" y="84"/>
                    <a:pt x="339" y="83"/>
                    <a:pt x="334" y="83"/>
                  </a:cubicBezTo>
                  <a:cubicBezTo>
                    <a:pt x="322" y="83"/>
                    <a:pt x="313" y="87"/>
                    <a:pt x="306" y="94"/>
                  </a:cubicBezTo>
                  <a:cubicBezTo>
                    <a:pt x="299" y="102"/>
                    <a:pt x="295" y="112"/>
                    <a:pt x="295" y="124"/>
                  </a:cubicBezTo>
                  <a:cubicBezTo>
                    <a:pt x="295" y="137"/>
                    <a:pt x="299" y="147"/>
                    <a:pt x="305" y="154"/>
                  </a:cubicBezTo>
                  <a:cubicBezTo>
                    <a:pt x="312" y="161"/>
                    <a:pt x="321" y="164"/>
                    <a:pt x="333" y="164"/>
                  </a:cubicBezTo>
                  <a:close/>
                  <a:moveTo>
                    <a:pt x="445" y="59"/>
                  </a:moveTo>
                  <a:cubicBezTo>
                    <a:pt x="447" y="59"/>
                    <a:pt x="449" y="60"/>
                    <a:pt x="451" y="60"/>
                  </a:cubicBezTo>
                  <a:cubicBezTo>
                    <a:pt x="453" y="60"/>
                    <a:pt x="455" y="61"/>
                    <a:pt x="456" y="61"/>
                  </a:cubicBezTo>
                  <a:cubicBezTo>
                    <a:pt x="456" y="91"/>
                    <a:pt x="456" y="91"/>
                    <a:pt x="456" y="91"/>
                  </a:cubicBezTo>
                  <a:cubicBezTo>
                    <a:pt x="454" y="90"/>
                    <a:pt x="452" y="88"/>
                    <a:pt x="449" y="87"/>
                  </a:cubicBezTo>
                  <a:cubicBezTo>
                    <a:pt x="446" y="86"/>
                    <a:pt x="443" y="86"/>
                    <a:pt x="439" y="86"/>
                  </a:cubicBezTo>
                  <a:cubicBezTo>
                    <a:pt x="431" y="86"/>
                    <a:pt x="425" y="89"/>
                    <a:pt x="420" y="95"/>
                  </a:cubicBezTo>
                  <a:cubicBezTo>
                    <a:pt x="415" y="101"/>
                    <a:pt x="413" y="110"/>
                    <a:pt x="413" y="123"/>
                  </a:cubicBezTo>
                  <a:cubicBezTo>
                    <a:pt x="413" y="185"/>
                    <a:pt x="413" y="185"/>
                    <a:pt x="413" y="185"/>
                  </a:cubicBezTo>
                  <a:cubicBezTo>
                    <a:pt x="384" y="185"/>
                    <a:pt x="384" y="185"/>
                    <a:pt x="384" y="185"/>
                  </a:cubicBezTo>
                  <a:cubicBezTo>
                    <a:pt x="384" y="61"/>
                    <a:pt x="384" y="61"/>
                    <a:pt x="384" y="61"/>
                  </a:cubicBezTo>
                  <a:cubicBezTo>
                    <a:pt x="413" y="61"/>
                    <a:pt x="413" y="61"/>
                    <a:pt x="413" y="61"/>
                  </a:cubicBezTo>
                  <a:cubicBezTo>
                    <a:pt x="413" y="81"/>
                    <a:pt x="413" y="81"/>
                    <a:pt x="413" y="81"/>
                  </a:cubicBezTo>
                  <a:cubicBezTo>
                    <a:pt x="413" y="81"/>
                    <a:pt x="413" y="81"/>
                    <a:pt x="413" y="81"/>
                  </a:cubicBezTo>
                  <a:cubicBezTo>
                    <a:pt x="416" y="74"/>
                    <a:pt x="420" y="69"/>
                    <a:pt x="426" y="65"/>
                  </a:cubicBezTo>
                  <a:cubicBezTo>
                    <a:pt x="431" y="61"/>
                    <a:pt x="437" y="59"/>
                    <a:pt x="445" y="59"/>
                  </a:cubicBezTo>
                  <a:close/>
                  <a:moveTo>
                    <a:pt x="457" y="125"/>
                  </a:moveTo>
                  <a:cubicBezTo>
                    <a:pt x="457" y="105"/>
                    <a:pt x="463" y="89"/>
                    <a:pt x="475" y="77"/>
                  </a:cubicBezTo>
                  <a:cubicBezTo>
                    <a:pt x="486" y="65"/>
                    <a:pt x="502" y="59"/>
                    <a:pt x="523" y="59"/>
                  </a:cubicBezTo>
                  <a:cubicBezTo>
                    <a:pt x="542" y="59"/>
                    <a:pt x="558" y="64"/>
                    <a:pt x="568" y="76"/>
                  </a:cubicBezTo>
                  <a:cubicBezTo>
                    <a:pt x="579" y="87"/>
                    <a:pt x="585" y="103"/>
                    <a:pt x="585" y="123"/>
                  </a:cubicBezTo>
                  <a:cubicBezTo>
                    <a:pt x="585" y="143"/>
                    <a:pt x="579" y="159"/>
                    <a:pt x="567" y="171"/>
                  </a:cubicBezTo>
                  <a:cubicBezTo>
                    <a:pt x="556" y="182"/>
                    <a:pt x="540" y="188"/>
                    <a:pt x="520" y="188"/>
                  </a:cubicBezTo>
                  <a:cubicBezTo>
                    <a:pt x="501" y="188"/>
                    <a:pt x="486" y="183"/>
                    <a:pt x="474" y="171"/>
                  </a:cubicBezTo>
                  <a:cubicBezTo>
                    <a:pt x="463" y="160"/>
                    <a:pt x="457" y="145"/>
                    <a:pt x="457" y="125"/>
                  </a:cubicBezTo>
                  <a:close/>
                  <a:moveTo>
                    <a:pt x="488" y="124"/>
                  </a:moveTo>
                  <a:cubicBezTo>
                    <a:pt x="488" y="137"/>
                    <a:pt x="491" y="147"/>
                    <a:pt x="497" y="154"/>
                  </a:cubicBezTo>
                  <a:cubicBezTo>
                    <a:pt x="503" y="161"/>
                    <a:pt x="511" y="164"/>
                    <a:pt x="522" y="164"/>
                  </a:cubicBezTo>
                  <a:cubicBezTo>
                    <a:pt x="532" y="164"/>
                    <a:pt x="541" y="161"/>
                    <a:pt x="546" y="154"/>
                  </a:cubicBezTo>
                  <a:cubicBezTo>
                    <a:pt x="552" y="147"/>
                    <a:pt x="554" y="137"/>
                    <a:pt x="554" y="124"/>
                  </a:cubicBezTo>
                  <a:cubicBezTo>
                    <a:pt x="554" y="110"/>
                    <a:pt x="551" y="100"/>
                    <a:pt x="546" y="93"/>
                  </a:cubicBezTo>
                  <a:cubicBezTo>
                    <a:pt x="540" y="87"/>
                    <a:pt x="532" y="83"/>
                    <a:pt x="522" y="83"/>
                  </a:cubicBezTo>
                  <a:cubicBezTo>
                    <a:pt x="511" y="83"/>
                    <a:pt x="503" y="87"/>
                    <a:pt x="497" y="94"/>
                  </a:cubicBezTo>
                  <a:cubicBezTo>
                    <a:pt x="491" y="101"/>
                    <a:pt x="488" y="111"/>
                    <a:pt x="488" y="124"/>
                  </a:cubicBezTo>
                  <a:close/>
                  <a:moveTo>
                    <a:pt x="628" y="94"/>
                  </a:moveTo>
                  <a:cubicBezTo>
                    <a:pt x="628" y="98"/>
                    <a:pt x="629" y="101"/>
                    <a:pt x="632" y="104"/>
                  </a:cubicBezTo>
                  <a:cubicBezTo>
                    <a:pt x="635" y="106"/>
                    <a:pt x="641" y="109"/>
                    <a:pt x="650" y="113"/>
                  </a:cubicBezTo>
                  <a:cubicBezTo>
                    <a:pt x="661" y="117"/>
                    <a:pt x="669" y="123"/>
                    <a:pt x="674" y="129"/>
                  </a:cubicBezTo>
                  <a:cubicBezTo>
                    <a:pt x="679" y="134"/>
                    <a:pt x="681" y="141"/>
                    <a:pt x="681" y="150"/>
                  </a:cubicBezTo>
                  <a:cubicBezTo>
                    <a:pt x="681" y="161"/>
                    <a:pt x="677" y="171"/>
                    <a:pt x="668" y="178"/>
                  </a:cubicBezTo>
                  <a:cubicBezTo>
                    <a:pt x="659" y="185"/>
                    <a:pt x="647" y="188"/>
                    <a:pt x="631" y="188"/>
                  </a:cubicBezTo>
                  <a:cubicBezTo>
                    <a:pt x="626" y="188"/>
                    <a:pt x="621" y="188"/>
                    <a:pt x="614" y="187"/>
                  </a:cubicBezTo>
                  <a:cubicBezTo>
                    <a:pt x="608" y="185"/>
                    <a:pt x="603" y="184"/>
                    <a:pt x="599" y="182"/>
                  </a:cubicBezTo>
                  <a:cubicBezTo>
                    <a:pt x="599" y="153"/>
                    <a:pt x="599" y="153"/>
                    <a:pt x="599" y="153"/>
                  </a:cubicBezTo>
                  <a:cubicBezTo>
                    <a:pt x="604" y="157"/>
                    <a:pt x="610" y="160"/>
                    <a:pt x="616" y="162"/>
                  </a:cubicBezTo>
                  <a:cubicBezTo>
                    <a:pt x="622" y="164"/>
                    <a:pt x="627" y="165"/>
                    <a:pt x="632" y="165"/>
                  </a:cubicBezTo>
                  <a:cubicBezTo>
                    <a:pt x="639" y="165"/>
                    <a:pt x="644" y="164"/>
                    <a:pt x="647" y="162"/>
                  </a:cubicBezTo>
                  <a:cubicBezTo>
                    <a:pt x="650" y="161"/>
                    <a:pt x="652" y="157"/>
                    <a:pt x="652" y="153"/>
                  </a:cubicBezTo>
                  <a:cubicBezTo>
                    <a:pt x="652" y="149"/>
                    <a:pt x="650" y="146"/>
                    <a:pt x="647" y="143"/>
                  </a:cubicBezTo>
                  <a:cubicBezTo>
                    <a:pt x="643" y="140"/>
                    <a:pt x="637" y="137"/>
                    <a:pt x="628" y="133"/>
                  </a:cubicBezTo>
                  <a:cubicBezTo>
                    <a:pt x="617" y="129"/>
                    <a:pt x="610" y="124"/>
                    <a:pt x="605" y="118"/>
                  </a:cubicBezTo>
                  <a:cubicBezTo>
                    <a:pt x="601" y="113"/>
                    <a:pt x="599" y="105"/>
                    <a:pt x="599" y="97"/>
                  </a:cubicBezTo>
                  <a:cubicBezTo>
                    <a:pt x="599" y="86"/>
                    <a:pt x="603" y="76"/>
                    <a:pt x="612" y="69"/>
                  </a:cubicBezTo>
                  <a:cubicBezTo>
                    <a:pt x="621" y="62"/>
                    <a:pt x="632" y="58"/>
                    <a:pt x="646" y="58"/>
                  </a:cubicBezTo>
                  <a:cubicBezTo>
                    <a:pt x="651" y="58"/>
                    <a:pt x="656" y="59"/>
                    <a:pt x="661" y="60"/>
                  </a:cubicBezTo>
                  <a:cubicBezTo>
                    <a:pt x="666" y="61"/>
                    <a:pt x="671" y="62"/>
                    <a:pt x="674" y="64"/>
                  </a:cubicBezTo>
                  <a:cubicBezTo>
                    <a:pt x="674" y="91"/>
                    <a:pt x="674" y="91"/>
                    <a:pt x="674" y="91"/>
                  </a:cubicBezTo>
                  <a:cubicBezTo>
                    <a:pt x="671" y="89"/>
                    <a:pt x="666" y="86"/>
                    <a:pt x="661" y="85"/>
                  </a:cubicBezTo>
                  <a:cubicBezTo>
                    <a:pt x="656" y="83"/>
                    <a:pt x="651" y="82"/>
                    <a:pt x="646" y="82"/>
                  </a:cubicBezTo>
                  <a:cubicBezTo>
                    <a:pt x="640" y="82"/>
                    <a:pt x="636" y="83"/>
                    <a:pt x="633" y="85"/>
                  </a:cubicBezTo>
                  <a:cubicBezTo>
                    <a:pt x="630" y="87"/>
                    <a:pt x="628" y="90"/>
                    <a:pt x="628" y="94"/>
                  </a:cubicBezTo>
                  <a:close/>
                  <a:moveTo>
                    <a:pt x="694" y="125"/>
                  </a:moveTo>
                  <a:cubicBezTo>
                    <a:pt x="694" y="105"/>
                    <a:pt x="700" y="89"/>
                    <a:pt x="711" y="77"/>
                  </a:cubicBezTo>
                  <a:cubicBezTo>
                    <a:pt x="723" y="65"/>
                    <a:pt x="739" y="59"/>
                    <a:pt x="759" y="59"/>
                  </a:cubicBezTo>
                  <a:cubicBezTo>
                    <a:pt x="779" y="59"/>
                    <a:pt x="794" y="64"/>
                    <a:pt x="805" y="76"/>
                  </a:cubicBezTo>
                  <a:cubicBezTo>
                    <a:pt x="816" y="87"/>
                    <a:pt x="821" y="103"/>
                    <a:pt x="821" y="123"/>
                  </a:cubicBezTo>
                  <a:cubicBezTo>
                    <a:pt x="821" y="143"/>
                    <a:pt x="815" y="159"/>
                    <a:pt x="804" y="171"/>
                  </a:cubicBezTo>
                  <a:cubicBezTo>
                    <a:pt x="792" y="182"/>
                    <a:pt x="776" y="188"/>
                    <a:pt x="756" y="188"/>
                  </a:cubicBezTo>
                  <a:cubicBezTo>
                    <a:pt x="737" y="188"/>
                    <a:pt x="722" y="183"/>
                    <a:pt x="711" y="171"/>
                  </a:cubicBezTo>
                  <a:cubicBezTo>
                    <a:pt x="699" y="160"/>
                    <a:pt x="694" y="145"/>
                    <a:pt x="694" y="125"/>
                  </a:cubicBezTo>
                  <a:close/>
                  <a:moveTo>
                    <a:pt x="724" y="124"/>
                  </a:moveTo>
                  <a:cubicBezTo>
                    <a:pt x="724" y="137"/>
                    <a:pt x="727" y="147"/>
                    <a:pt x="733" y="154"/>
                  </a:cubicBezTo>
                  <a:cubicBezTo>
                    <a:pt x="739" y="161"/>
                    <a:pt x="747" y="164"/>
                    <a:pt x="758" y="164"/>
                  </a:cubicBezTo>
                  <a:cubicBezTo>
                    <a:pt x="769" y="164"/>
                    <a:pt x="777" y="161"/>
                    <a:pt x="782" y="154"/>
                  </a:cubicBezTo>
                  <a:cubicBezTo>
                    <a:pt x="788" y="147"/>
                    <a:pt x="791" y="137"/>
                    <a:pt x="791" y="124"/>
                  </a:cubicBezTo>
                  <a:cubicBezTo>
                    <a:pt x="791" y="110"/>
                    <a:pt x="788" y="100"/>
                    <a:pt x="782" y="93"/>
                  </a:cubicBezTo>
                  <a:cubicBezTo>
                    <a:pt x="776" y="87"/>
                    <a:pt x="768" y="83"/>
                    <a:pt x="758" y="83"/>
                  </a:cubicBezTo>
                  <a:cubicBezTo>
                    <a:pt x="747" y="83"/>
                    <a:pt x="739" y="87"/>
                    <a:pt x="733" y="94"/>
                  </a:cubicBezTo>
                  <a:cubicBezTo>
                    <a:pt x="727" y="101"/>
                    <a:pt x="724" y="111"/>
                    <a:pt x="724" y="124"/>
                  </a:cubicBezTo>
                  <a:close/>
                  <a:moveTo>
                    <a:pt x="918" y="85"/>
                  </a:moveTo>
                  <a:cubicBezTo>
                    <a:pt x="874" y="85"/>
                    <a:pt x="874" y="85"/>
                    <a:pt x="874" y="85"/>
                  </a:cubicBezTo>
                  <a:cubicBezTo>
                    <a:pt x="874" y="185"/>
                    <a:pt x="874" y="185"/>
                    <a:pt x="874" y="185"/>
                  </a:cubicBezTo>
                  <a:cubicBezTo>
                    <a:pt x="845" y="185"/>
                    <a:pt x="845" y="185"/>
                    <a:pt x="845" y="185"/>
                  </a:cubicBezTo>
                  <a:cubicBezTo>
                    <a:pt x="845" y="85"/>
                    <a:pt x="845" y="85"/>
                    <a:pt x="845" y="85"/>
                  </a:cubicBezTo>
                  <a:cubicBezTo>
                    <a:pt x="824" y="85"/>
                    <a:pt x="824" y="85"/>
                    <a:pt x="824" y="85"/>
                  </a:cubicBezTo>
                  <a:cubicBezTo>
                    <a:pt x="824" y="61"/>
                    <a:pt x="824" y="61"/>
                    <a:pt x="824" y="61"/>
                  </a:cubicBezTo>
                  <a:cubicBezTo>
                    <a:pt x="845" y="61"/>
                    <a:pt x="845" y="61"/>
                    <a:pt x="845" y="61"/>
                  </a:cubicBezTo>
                  <a:cubicBezTo>
                    <a:pt x="845" y="44"/>
                    <a:pt x="845" y="44"/>
                    <a:pt x="845" y="44"/>
                  </a:cubicBezTo>
                  <a:cubicBezTo>
                    <a:pt x="845" y="31"/>
                    <a:pt x="849" y="21"/>
                    <a:pt x="858" y="12"/>
                  </a:cubicBezTo>
                  <a:cubicBezTo>
                    <a:pt x="866" y="4"/>
                    <a:pt x="877" y="0"/>
                    <a:pt x="890" y="0"/>
                  </a:cubicBezTo>
                  <a:cubicBezTo>
                    <a:pt x="894" y="0"/>
                    <a:pt x="897" y="0"/>
                    <a:pt x="900" y="0"/>
                  </a:cubicBezTo>
                  <a:cubicBezTo>
                    <a:pt x="902" y="1"/>
                    <a:pt x="905" y="1"/>
                    <a:pt x="907" y="2"/>
                  </a:cubicBezTo>
                  <a:cubicBezTo>
                    <a:pt x="907" y="27"/>
                    <a:pt x="907" y="27"/>
                    <a:pt x="907" y="27"/>
                  </a:cubicBezTo>
                  <a:cubicBezTo>
                    <a:pt x="906" y="27"/>
                    <a:pt x="904" y="26"/>
                    <a:pt x="902" y="25"/>
                  </a:cubicBezTo>
                  <a:cubicBezTo>
                    <a:pt x="899" y="24"/>
                    <a:pt x="897" y="24"/>
                    <a:pt x="893" y="24"/>
                  </a:cubicBezTo>
                  <a:cubicBezTo>
                    <a:pt x="887" y="24"/>
                    <a:pt x="883" y="26"/>
                    <a:pt x="879" y="30"/>
                  </a:cubicBezTo>
                  <a:cubicBezTo>
                    <a:pt x="876" y="33"/>
                    <a:pt x="874" y="39"/>
                    <a:pt x="874" y="47"/>
                  </a:cubicBezTo>
                  <a:cubicBezTo>
                    <a:pt x="874" y="61"/>
                    <a:pt x="874" y="61"/>
                    <a:pt x="874" y="61"/>
                  </a:cubicBezTo>
                  <a:cubicBezTo>
                    <a:pt x="918" y="61"/>
                    <a:pt x="918" y="61"/>
                    <a:pt x="918" y="61"/>
                  </a:cubicBezTo>
                  <a:cubicBezTo>
                    <a:pt x="918" y="34"/>
                    <a:pt x="918" y="34"/>
                    <a:pt x="918" y="34"/>
                  </a:cubicBezTo>
                  <a:cubicBezTo>
                    <a:pt x="947" y="25"/>
                    <a:pt x="947" y="25"/>
                    <a:pt x="947" y="25"/>
                  </a:cubicBezTo>
                  <a:cubicBezTo>
                    <a:pt x="947" y="61"/>
                    <a:pt x="947" y="61"/>
                    <a:pt x="947" y="61"/>
                  </a:cubicBezTo>
                  <a:cubicBezTo>
                    <a:pt x="977" y="61"/>
                    <a:pt x="977" y="61"/>
                    <a:pt x="977" y="61"/>
                  </a:cubicBezTo>
                  <a:cubicBezTo>
                    <a:pt x="977" y="85"/>
                    <a:pt x="977" y="85"/>
                    <a:pt x="977" y="85"/>
                  </a:cubicBezTo>
                  <a:cubicBezTo>
                    <a:pt x="947" y="85"/>
                    <a:pt x="947" y="85"/>
                    <a:pt x="947" y="85"/>
                  </a:cubicBezTo>
                  <a:cubicBezTo>
                    <a:pt x="947" y="143"/>
                    <a:pt x="947" y="143"/>
                    <a:pt x="947" y="143"/>
                  </a:cubicBezTo>
                  <a:cubicBezTo>
                    <a:pt x="947" y="151"/>
                    <a:pt x="948" y="156"/>
                    <a:pt x="951" y="159"/>
                  </a:cubicBezTo>
                  <a:cubicBezTo>
                    <a:pt x="954" y="163"/>
                    <a:pt x="958" y="164"/>
                    <a:pt x="964" y="164"/>
                  </a:cubicBezTo>
                  <a:cubicBezTo>
                    <a:pt x="966" y="164"/>
                    <a:pt x="968" y="164"/>
                    <a:pt x="970" y="163"/>
                  </a:cubicBezTo>
                  <a:cubicBezTo>
                    <a:pt x="973" y="162"/>
                    <a:pt x="975" y="161"/>
                    <a:pt x="977" y="160"/>
                  </a:cubicBezTo>
                  <a:cubicBezTo>
                    <a:pt x="977" y="184"/>
                    <a:pt x="977" y="184"/>
                    <a:pt x="977" y="184"/>
                  </a:cubicBezTo>
                  <a:cubicBezTo>
                    <a:pt x="975" y="185"/>
                    <a:pt x="972" y="186"/>
                    <a:pt x="967" y="187"/>
                  </a:cubicBezTo>
                  <a:cubicBezTo>
                    <a:pt x="963" y="188"/>
                    <a:pt x="959" y="188"/>
                    <a:pt x="955" y="188"/>
                  </a:cubicBezTo>
                  <a:cubicBezTo>
                    <a:pt x="942" y="188"/>
                    <a:pt x="933" y="185"/>
                    <a:pt x="927" y="179"/>
                  </a:cubicBezTo>
                  <a:cubicBezTo>
                    <a:pt x="921" y="172"/>
                    <a:pt x="918" y="162"/>
                    <a:pt x="918" y="149"/>
                  </a:cubicBezTo>
                  <a:lnTo>
                    <a:pt x="918" y="8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1371"/>
            </a:p>
          </p:txBody>
        </p:sp>
        <p:sp>
          <p:nvSpPr>
            <p:cNvPr id="15" name="Rectangle 28">
              <a:extLst>
                <a:ext uri="{FF2B5EF4-FFF2-40B4-BE49-F238E27FC236}">
                  <a16:creationId xmlns:a16="http://schemas.microsoft.com/office/drawing/2014/main" id="{EEA77D71-E523-4C0A-8E94-F1E887B6CFE5}"/>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371"/>
            </a:p>
          </p:txBody>
        </p:sp>
        <p:sp>
          <p:nvSpPr>
            <p:cNvPr id="16" name="Rectangle 29">
              <a:extLst>
                <a:ext uri="{FF2B5EF4-FFF2-40B4-BE49-F238E27FC236}">
                  <a16:creationId xmlns:a16="http://schemas.microsoft.com/office/drawing/2014/main" id="{05653C91-F2E5-4AB2-896A-C30B85344081}"/>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371"/>
            </a:p>
          </p:txBody>
        </p:sp>
        <p:sp>
          <p:nvSpPr>
            <p:cNvPr id="17" name="Rectangle 30">
              <a:extLst>
                <a:ext uri="{FF2B5EF4-FFF2-40B4-BE49-F238E27FC236}">
                  <a16:creationId xmlns:a16="http://schemas.microsoft.com/office/drawing/2014/main" id="{B8209799-6560-48C3-A607-7BD58D4B852D}"/>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371"/>
            </a:p>
          </p:txBody>
        </p:sp>
        <p:sp>
          <p:nvSpPr>
            <p:cNvPr id="18" name="Rectangle 31">
              <a:extLst>
                <a:ext uri="{FF2B5EF4-FFF2-40B4-BE49-F238E27FC236}">
                  <a16:creationId xmlns:a16="http://schemas.microsoft.com/office/drawing/2014/main" id="{253AEB2D-A942-4CF4-BE02-B1418794F9F3}"/>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371"/>
            </a:p>
          </p:txBody>
        </p:sp>
        <p:sp>
          <p:nvSpPr>
            <p:cNvPr id="19" name="Rectangle 32">
              <a:extLst>
                <a:ext uri="{FF2B5EF4-FFF2-40B4-BE49-F238E27FC236}">
                  <a16:creationId xmlns:a16="http://schemas.microsoft.com/office/drawing/2014/main" id="{52BC694C-879B-4782-A22E-AEE7D9785F46}"/>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371"/>
            </a:p>
          </p:txBody>
        </p:sp>
        <p:sp>
          <p:nvSpPr>
            <p:cNvPr id="20" name="Rectangle 33">
              <a:extLst>
                <a:ext uri="{FF2B5EF4-FFF2-40B4-BE49-F238E27FC236}">
                  <a16:creationId xmlns:a16="http://schemas.microsoft.com/office/drawing/2014/main" id="{62F790E1-A40D-4D5B-8DE8-E90FA39709E0}"/>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371"/>
            </a:p>
          </p:txBody>
        </p:sp>
        <p:sp>
          <p:nvSpPr>
            <p:cNvPr id="21" name="Rectangle 34">
              <a:extLst>
                <a:ext uri="{FF2B5EF4-FFF2-40B4-BE49-F238E27FC236}">
                  <a16:creationId xmlns:a16="http://schemas.microsoft.com/office/drawing/2014/main" id="{DE27A369-0913-42A8-AD1B-2FBC464BC386}"/>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371"/>
            </a:p>
          </p:txBody>
        </p:sp>
        <p:sp>
          <p:nvSpPr>
            <p:cNvPr id="22" name="Rectangle 35">
              <a:extLst>
                <a:ext uri="{FF2B5EF4-FFF2-40B4-BE49-F238E27FC236}">
                  <a16:creationId xmlns:a16="http://schemas.microsoft.com/office/drawing/2014/main" id="{7D7EFF3A-B7D8-4693-9A8C-77874AA877BB}"/>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371"/>
            </a:p>
          </p:txBody>
        </p:sp>
      </p:grpSp>
    </p:spTree>
    <p:extLst>
      <p:ext uri="{BB962C8B-B14F-4D97-AF65-F5344CB8AC3E}">
        <p14:creationId xmlns:p14="http://schemas.microsoft.com/office/powerpoint/2010/main" val="28812867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91179" y="399944"/>
            <a:ext cx="11073039" cy="421911"/>
          </a:xfrm>
        </p:spPr>
        <p:txBody>
          <a:bodyPr/>
          <a:lstStyle/>
          <a:p>
            <a:r>
              <a:rPr lang="en-US"/>
              <a:t>Click to edit Master title style</a:t>
            </a:r>
          </a:p>
        </p:txBody>
      </p:sp>
    </p:spTree>
    <p:extLst>
      <p:ext uri="{BB962C8B-B14F-4D97-AF65-F5344CB8AC3E}">
        <p14:creationId xmlns:p14="http://schemas.microsoft.com/office/powerpoint/2010/main" val="15661895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91179" y="2247207"/>
            <a:ext cx="4188509" cy="843822"/>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4927" y="3466185"/>
            <a:ext cx="4185189" cy="257903"/>
          </a:xfrm>
          <a:noFill/>
        </p:spPr>
        <p:txBody>
          <a:bodyPr wrap="square" lIns="0" tIns="0" rIns="0" bIns="0">
            <a:spAutoFit/>
          </a:bodyPr>
          <a:lstStyle>
            <a:lvl1pPr marL="0" indent="0">
              <a:spcBef>
                <a:spcPts val="0"/>
              </a:spcBef>
              <a:buNone/>
              <a:defRPr sz="1676"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MS logo white - EMF" descr="Microsoft logo white text version">
            <a:extLst>
              <a:ext uri="{FF2B5EF4-FFF2-40B4-BE49-F238E27FC236}">
                <a16:creationId xmlns:a16="http://schemas.microsoft.com/office/drawing/2014/main" id="{752F7F94-9231-4E4A-AA40-FA537E6B0D7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7096" y="512429"/>
            <a:ext cx="1373005" cy="255964"/>
          </a:xfrm>
          <a:prstGeom prst="rect">
            <a:avLst/>
          </a:prstGeom>
        </p:spPr>
      </p:pic>
      <p:pic>
        <p:nvPicPr>
          <p:cNvPr id="8" name="Picture 7">
            <a:extLst>
              <a:ext uri="{FF2B5EF4-FFF2-40B4-BE49-F238E27FC236}">
                <a16:creationId xmlns:a16="http://schemas.microsoft.com/office/drawing/2014/main" id="{45088973-88F5-4C76-80ED-89ED1A70DC0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60396" y="3"/>
            <a:ext cx="6891933" cy="5999163"/>
          </a:xfrm>
          <a:prstGeom prst="rect">
            <a:avLst/>
          </a:prstGeom>
        </p:spPr>
      </p:pic>
    </p:spTree>
    <p:extLst>
      <p:ext uri="{BB962C8B-B14F-4D97-AF65-F5344CB8AC3E}">
        <p14:creationId xmlns:p14="http://schemas.microsoft.com/office/powerpoint/2010/main" val="331345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7090" y="2669325"/>
            <a:ext cx="9189244" cy="421911"/>
          </a:xfrm>
          <a:noFill/>
        </p:spPr>
        <p:txBody>
          <a:bodyPr lIns="0" tIns="0" rIns="0" bIns="0" anchor="b" anchorCtr="0">
            <a:spAutoFit/>
          </a:bodyPr>
          <a:lstStyle>
            <a:lvl1pPr>
              <a:defRPr sz="2742" spc="-38"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7090" y="3466183"/>
            <a:ext cx="9189244" cy="257903"/>
          </a:xfrm>
          <a:noFill/>
        </p:spPr>
        <p:txBody>
          <a:bodyPr wrap="square" lIns="0" tIns="0" rIns="0" bIns="0">
            <a:spAutoFit/>
          </a:bodyPr>
          <a:lstStyle>
            <a:lvl1pPr marL="0" indent="0">
              <a:spcBef>
                <a:spcPts val="0"/>
              </a:spcBef>
              <a:buNone/>
              <a:defRPr sz="1676"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7096" y="512429"/>
            <a:ext cx="1373005" cy="255964"/>
          </a:xfrm>
          <a:prstGeom prst="rect">
            <a:avLst/>
          </a:prstGeom>
        </p:spPr>
      </p:pic>
      <p:sp>
        <p:nvSpPr>
          <p:cNvPr id="6" name="Text Placeholder 4">
            <a:extLst>
              <a:ext uri="{FF2B5EF4-FFF2-40B4-BE49-F238E27FC236}">
                <a16:creationId xmlns:a16="http://schemas.microsoft.com/office/drawing/2014/main" id="{6E3C4C7C-7C8D-904E-88A9-EA8D40CF7292}"/>
              </a:ext>
            </a:extLst>
          </p:cNvPr>
          <p:cNvSpPr>
            <a:spLocks noGrp="1"/>
          </p:cNvSpPr>
          <p:nvPr>
            <p:ph type="body" sz="quarter" idx="13" hasCustomPrompt="1"/>
          </p:nvPr>
        </p:nvSpPr>
        <p:spPr>
          <a:xfrm>
            <a:off x="584927" y="5326240"/>
            <a:ext cx="4185189" cy="164120"/>
          </a:xfrm>
          <a:noFill/>
        </p:spPr>
        <p:txBody>
          <a:bodyPr wrap="square" lIns="0" tIns="0" rIns="0" bIns="0">
            <a:spAutoFit/>
          </a:bodyPr>
          <a:lstStyle>
            <a:lvl1pPr marL="0" indent="0">
              <a:spcBef>
                <a:spcPts val="0"/>
              </a:spcBef>
              <a:buNone/>
              <a:defRPr sz="1066"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Tree>
    <p:extLst>
      <p:ext uri="{BB962C8B-B14F-4D97-AF65-F5344CB8AC3E}">
        <p14:creationId xmlns:p14="http://schemas.microsoft.com/office/powerpoint/2010/main" val="3071328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7091" y="1255383"/>
            <a:ext cx="11073358" cy="122820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9106592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9295" y="1254745"/>
            <a:ext cx="11073039" cy="1228209"/>
          </a:xfrm>
        </p:spPr>
        <p:txBody>
          <a:bodyPr wrap="square">
            <a:spAutoFit/>
          </a:bodyPr>
          <a:lstStyle>
            <a:lvl1pPr marL="0" indent="0">
              <a:buNone/>
              <a:defRPr/>
            </a:lvl1pPr>
            <a:lvl2pPr marL="174085" indent="0">
              <a:buNone/>
              <a:defRPr/>
            </a:lvl2pPr>
            <a:lvl3pPr marL="348172" indent="0">
              <a:buNone/>
              <a:defRPr/>
            </a:lvl3pPr>
            <a:lvl4pPr marL="522257" indent="0">
              <a:buNone/>
              <a:defRPr/>
            </a:lvl4pPr>
            <a:lvl5pPr marL="696343"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1301948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7091" y="1255382"/>
            <a:ext cx="5237550" cy="122820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421307" y="1255382"/>
            <a:ext cx="5245527" cy="122820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935094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7090" y="2606616"/>
            <a:ext cx="9189244" cy="484620"/>
          </a:xfrm>
          <a:noFill/>
        </p:spPr>
        <p:txBody>
          <a:bodyPr lIns="0" tIns="0" rIns="0" bIns="0" anchor="b" anchorCtr="0">
            <a:spAutoFit/>
          </a:bodyPr>
          <a:lstStyle>
            <a:lvl1pPr>
              <a:defRPr sz="3149" spc="-44"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7090" y="3466183"/>
            <a:ext cx="9189244" cy="296156"/>
          </a:xfrm>
          <a:noFill/>
        </p:spPr>
        <p:txBody>
          <a:bodyPr wrap="square" lIns="0" tIns="0" rIns="0" bIns="0">
            <a:spAutoFit/>
          </a:bodyPr>
          <a:lstStyle>
            <a:lvl1pPr marL="0" indent="0">
              <a:spcBef>
                <a:spcPts val="0"/>
              </a:spcBef>
              <a:buNone/>
              <a:defRPr sz="1925"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7091" y="512429"/>
            <a:ext cx="1373005" cy="255964"/>
          </a:xfrm>
          <a:prstGeom prst="rect">
            <a:avLst/>
          </a:prstGeom>
        </p:spPr>
      </p:pic>
      <p:sp>
        <p:nvSpPr>
          <p:cNvPr id="6" name="Text Placeholder 4">
            <a:extLst>
              <a:ext uri="{FF2B5EF4-FFF2-40B4-BE49-F238E27FC236}">
                <a16:creationId xmlns:a16="http://schemas.microsoft.com/office/drawing/2014/main" id="{6E3C4C7C-7C8D-904E-88A9-EA8D40CF7292}"/>
              </a:ext>
            </a:extLst>
          </p:cNvPr>
          <p:cNvSpPr>
            <a:spLocks noGrp="1"/>
          </p:cNvSpPr>
          <p:nvPr>
            <p:ph type="body" sz="quarter" idx="13" hasCustomPrompt="1"/>
          </p:nvPr>
        </p:nvSpPr>
        <p:spPr>
          <a:xfrm>
            <a:off x="584922" y="5326239"/>
            <a:ext cx="4185189" cy="188464"/>
          </a:xfrm>
          <a:noFill/>
        </p:spPr>
        <p:txBody>
          <a:bodyPr wrap="square" lIns="0" tIns="0" rIns="0" bIns="0">
            <a:spAutoFit/>
          </a:bodyPr>
          <a:lstStyle>
            <a:lvl1pPr marL="0" indent="0">
              <a:spcBef>
                <a:spcPts val="0"/>
              </a:spcBef>
              <a:buNone/>
              <a:defRPr sz="1225"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Tree>
    <p:extLst>
      <p:ext uri="{BB962C8B-B14F-4D97-AF65-F5344CB8AC3E}">
        <p14:creationId xmlns:p14="http://schemas.microsoft.com/office/powerpoint/2010/main" val="4146964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7093" y="1255382"/>
            <a:ext cx="5237869" cy="1228209"/>
          </a:xfrm>
        </p:spPr>
        <p:txBody>
          <a:bodyPr wrap="square">
            <a:spAutoFit/>
          </a:bodyPr>
          <a:lstStyle>
            <a:lvl1pPr marL="0" indent="0">
              <a:spcBef>
                <a:spcPts val="933"/>
              </a:spcBef>
              <a:buClr>
                <a:schemeClr val="tx1"/>
              </a:buClr>
              <a:buFont typeface="Wingdings" panose="05000000000000000000" pitchFamily="2" charset="2"/>
              <a:buNone/>
              <a:defRPr sz="2132" b="0">
                <a:latin typeface="+mn-lt"/>
                <a:cs typeface="Segoe UI" panose="020B0502040204020203" pitchFamily="34" charset="0"/>
              </a:defRPr>
            </a:lvl1pPr>
            <a:lvl2pPr marL="194638" indent="0">
              <a:buFont typeface="Wingdings" panose="05000000000000000000" pitchFamily="2" charset="2"/>
              <a:buNone/>
              <a:defRPr sz="1523" b="0">
                <a:latin typeface="+mn-lt"/>
              </a:defRPr>
            </a:lvl2pPr>
            <a:lvl3pPr marL="343335" indent="0">
              <a:buFont typeface="Wingdings" panose="05000000000000000000" pitchFamily="2" charset="2"/>
              <a:buNone/>
              <a:tabLst/>
              <a:defRPr sz="1219" b="0">
                <a:latin typeface="+mn-lt"/>
              </a:defRPr>
            </a:lvl3pPr>
            <a:lvl4pPr marL="496870" indent="0">
              <a:buFont typeface="Wingdings" panose="05000000000000000000" pitchFamily="2" charset="2"/>
              <a:buNone/>
              <a:defRPr sz="1066" b="0">
                <a:latin typeface="+mn-lt"/>
              </a:defRPr>
            </a:lvl4pPr>
            <a:lvl5pPr marL="650404" indent="0">
              <a:buFont typeface="Wingdings" panose="05000000000000000000" pitchFamily="2" charset="2"/>
              <a:buNone/>
              <a:tabLst/>
              <a:defRPr sz="1066"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428829" y="1255382"/>
            <a:ext cx="5237869" cy="1228209"/>
          </a:xfrm>
        </p:spPr>
        <p:txBody>
          <a:bodyPr wrap="square">
            <a:spAutoFit/>
          </a:bodyPr>
          <a:lstStyle>
            <a:lvl1pPr marL="0" indent="0">
              <a:spcBef>
                <a:spcPts val="933"/>
              </a:spcBef>
              <a:buClr>
                <a:schemeClr val="tx1"/>
              </a:buClr>
              <a:buFont typeface="Wingdings" panose="05000000000000000000" pitchFamily="2" charset="2"/>
              <a:buNone/>
              <a:defRPr sz="2132" b="0">
                <a:latin typeface="+mn-lt"/>
                <a:cs typeface="Segoe UI" panose="020B0502040204020203" pitchFamily="34" charset="0"/>
              </a:defRPr>
            </a:lvl1pPr>
            <a:lvl2pPr marL="194638" indent="0">
              <a:buFont typeface="Wingdings" panose="05000000000000000000" pitchFamily="2" charset="2"/>
              <a:buNone/>
              <a:defRPr sz="1523" b="0">
                <a:latin typeface="+mn-lt"/>
              </a:defRPr>
            </a:lvl2pPr>
            <a:lvl3pPr marL="343335" indent="0">
              <a:buFont typeface="Wingdings" panose="05000000000000000000" pitchFamily="2" charset="2"/>
              <a:buNone/>
              <a:tabLst/>
              <a:defRPr sz="1219" b="0">
                <a:latin typeface="+mn-lt"/>
              </a:defRPr>
            </a:lvl3pPr>
            <a:lvl4pPr marL="496870" indent="0">
              <a:buFont typeface="Wingdings" panose="05000000000000000000" pitchFamily="2" charset="2"/>
              <a:buNone/>
              <a:defRPr sz="1066" b="0">
                <a:latin typeface="+mn-lt"/>
              </a:defRPr>
            </a:lvl4pPr>
            <a:lvl5pPr marL="650404" indent="0">
              <a:buFont typeface="Wingdings" panose="05000000000000000000" pitchFamily="2" charset="2"/>
              <a:buNone/>
              <a:tabLst/>
              <a:defRPr sz="1066"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0046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91179" y="399944"/>
            <a:ext cx="11073039" cy="421911"/>
          </a:xfrm>
        </p:spPr>
        <p:txBody>
          <a:bodyPr/>
          <a:lstStyle/>
          <a:p>
            <a:r>
              <a:rPr lang="en-US"/>
              <a:t>Click to edit Master title style</a:t>
            </a:r>
          </a:p>
        </p:txBody>
      </p:sp>
    </p:spTree>
    <p:extLst>
      <p:ext uri="{BB962C8B-B14F-4D97-AF65-F5344CB8AC3E}">
        <p14:creationId xmlns:p14="http://schemas.microsoft.com/office/powerpoint/2010/main" val="373924515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1_Title Sub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91179" y="399944"/>
            <a:ext cx="11073039" cy="421911"/>
          </a:xfrm>
        </p:spPr>
        <p:txBody>
          <a:bodyPr/>
          <a:lstStyle>
            <a:lvl1pP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8115" y="1045861"/>
            <a:ext cx="11073039" cy="234345"/>
          </a:xfrm>
          <a:noFill/>
        </p:spPr>
        <p:txBody>
          <a:bodyPr wrap="square" lIns="0" tIns="0" rIns="0" bIns="0">
            <a:spAutoFit/>
          </a:bodyPr>
          <a:lstStyle>
            <a:lvl1pPr marL="0" indent="0">
              <a:spcBef>
                <a:spcPts val="0"/>
              </a:spcBef>
              <a:spcAft>
                <a:spcPts val="0"/>
              </a:spcAft>
              <a:buFont typeface="Arial" panose="020B0604020202020204" pitchFamily="34" charset="0"/>
              <a:buNone/>
              <a:defRPr sz="1523" spc="0" baseline="0">
                <a:solidFill>
                  <a:schemeClr val="accent2"/>
                </a:solidFill>
                <a:latin typeface="+mn-lt"/>
              </a:defRPr>
            </a:lvl1pPr>
          </a:lstStyle>
          <a:p>
            <a:pPr lvl="0"/>
            <a:r>
              <a:rPr lang="en-US" err="1"/>
              <a:t>Subheader</a:t>
            </a:r>
            <a:endParaRPr lang="en-US"/>
          </a:p>
        </p:txBody>
      </p:sp>
    </p:spTree>
    <p:extLst>
      <p:ext uri="{BB962C8B-B14F-4D97-AF65-F5344CB8AC3E}">
        <p14:creationId xmlns:p14="http://schemas.microsoft.com/office/powerpoint/2010/main" val="129114927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1_Label 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91179" y="866099"/>
            <a:ext cx="11073039" cy="421911"/>
          </a:xfrm>
        </p:spPr>
        <p:txBody>
          <a:bodyPr/>
          <a:lstStyle>
            <a:lvl1pP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91179" y="457630"/>
            <a:ext cx="11073039" cy="234345"/>
          </a:xfrm>
          <a:noFill/>
        </p:spPr>
        <p:txBody>
          <a:bodyPr wrap="square" lIns="0" tIns="0" rIns="0" bIns="0">
            <a:spAutoFit/>
          </a:bodyPr>
          <a:lstStyle>
            <a:lvl1pPr marL="0" indent="0">
              <a:spcBef>
                <a:spcPts val="0"/>
              </a:spcBef>
              <a:spcAft>
                <a:spcPts val="0"/>
              </a:spcAft>
              <a:buFont typeface="Arial" panose="020B0604020202020204" pitchFamily="34" charset="0"/>
              <a:buNone/>
              <a:defRPr sz="1523" spc="0" baseline="0">
                <a:solidFill>
                  <a:schemeClr val="accent2"/>
                </a:solidFill>
                <a:latin typeface="+mn-lt"/>
              </a:defRPr>
            </a:lvl1pPr>
          </a:lstStyle>
          <a:p>
            <a:pPr lvl="0"/>
            <a:r>
              <a:rPr lang="en-US"/>
              <a:t>Label</a:t>
            </a:r>
          </a:p>
        </p:txBody>
      </p:sp>
    </p:spTree>
    <p:extLst>
      <p:ext uri="{BB962C8B-B14F-4D97-AF65-F5344CB8AC3E}">
        <p14:creationId xmlns:p14="http://schemas.microsoft.com/office/powerpoint/2010/main" val="230064871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7091" y="399945"/>
            <a:ext cx="5535674" cy="298993"/>
          </a:xfrm>
        </p:spPr>
        <p:txBody>
          <a:bodyPr tIns="64008"/>
          <a:lstStyle>
            <a:lvl1pPr>
              <a:defRPr sz="1523"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95148366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1_Case Study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91179" y="1693067"/>
            <a:ext cx="4178937" cy="421975"/>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7091" y="2996660"/>
            <a:ext cx="4183020" cy="257903"/>
          </a:xfrm>
        </p:spPr>
        <p:txBody>
          <a:bodyPr/>
          <a:lstStyle>
            <a:lvl1pPr marL="0" indent="0">
              <a:buNone/>
              <a:defRPr sz="1676">
                <a:latin typeface="+mn-lt"/>
              </a:defRPr>
            </a:lvl1pPr>
            <a:lvl2pPr marL="174085" indent="0">
              <a:buNone/>
              <a:defRPr/>
            </a:lvl2pPr>
            <a:lvl3pPr marL="348172" indent="0">
              <a:buNone/>
              <a:defRPr/>
            </a:lvl3pPr>
            <a:lvl4pPr marL="504124" indent="0">
              <a:buNone/>
              <a:defRPr/>
            </a:lvl4pPr>
            <a:lvl5pPr marL="65161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60396" y="3"/>
            <a:ext cx="6891933" cy="5999163"/>
          </a:xfrm>
          <a:blipFill>
            <a:blip r:embed="rId2"/>
            <a:stretch>
              <a:fillRect/>
            </a:stretch>
          </a:blipFill>
        </p:spPr>
        <p:txBody>
          <a:bodyPr lIns="0" tIns="2103120" rIns="0" anchor="t" anchorCtr="0">
            <a:noAutofit/>
          </a:bodyPr>
          <a:lstStyle>
            <a:lvl1pPr marL="0" indent="0" algn="ctr">
              <a:lnSpc>
                <a:spcPct val="100000"/>
              </a:lnSpc>
              <a:buNone/>
              <a:defRPr sz="1219"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cxnSp>
        <p:nvCxnSpPr>
          <p:cNvPr id="7" name="Straight Connector 6">
            <a:extLst>
              <a:ext uri="{FF2B5EF4-FFF2-40B4-BE49-F238E27FC236}">
                <a16:creationId xmlns:a16="http://schemas.microsoft.com/office/drawing/2014/main" id="{707D76AE-79B3-F84D-9417-921BF09368AE}"/>
              </a:ext>
            </a:extLst>
          </p:cNvPr>
          <p:cNvCxnSpPr>
            <a:cxnSpLocks/>
          </p:cNvCxnSpPr>
          <p:nvPr userDrawn="1"/>
        </p:nvCxnSpPr>
        <p:spPr>
          <a:xfrm>
            <a:off x="587096" y="2737277"/>
            <a:ext cx="4187807" cy="0"/>
          </a:xfrm>
          <a:prstGeom prst="line">
            <a:avLst/>
          </a:prstGeom>
          <a:ln w="12700">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a:extLst>
              <a:ext uri="{FF2B5EF4-FFF2-40B4-BE49-F238E27FC236}">
                <a16:creationId xmlns:a16="http://schemas.microsoft.com/office/drawing/2014/main" id="{F16F3A13-C728-6542-B198-3BA2DF7BEA01}"/>
              </a:ext>
            </a:extLst>
          </p:cNvPr>
          <p:cNvSpPr>
            <a:spLocks noGrp="1"/>
          </p:cNvSpPr>
          <p:nvPr>
            <p:ph type="body" sz="quarter" idx="12" hasCustomPrompt="1"/>
          </p:nvPr>
        </p:nvSpPr>
        <p:spPr>
          <a:xfrm>
            <a:off x="587096" y="2210773"/>
            <a:ext cx="4187807" cy="187510"/>
          </a:xfrm>
        </p:spPr>
        <p:txBody>
          <a:bodyPr/>
          <a:lstStyle>
            <a:lvl1pPr marL="0" indent="0">
              <a:buNone/>
              <a:defRPr sz="1219" b="1" i="0">
                <a:solidFill>
                  <a:schemeClr val="accent1"/>
                </a:solidFill>
                <a:latin typeface="Segoe UI Semibold" panose="020B0502040204020203" pitchFamily="34" charset="0"/>
                <a:cs typeface="Segoe UI Semibold" panose="020B0502040204020203" pitchFamily="34" charset="0"/>
              </a:defRPr>
            </a:lvl1pPr>
            <a:lvl2pPr marL="174085" indent="0">
              <a:buNone/>
              <a:defRPr/>
            </a:lvl2pPr>
            <a:lvl3pPr marL="348172" indent="0">
              <a:buNone/>
              <a:defRPr/>
            </a:lvl3pPr>
            <a:lvl4pPr marL="504124" indent="0">
              <a:buNone/>
              <a:defRPr/>
            </a:lvl4pPr>
            <a:lvl5pPr marL="651613" indent="0">
              <a:buNone/>
              <a:defRPr/>
            </a:lvl5pPr>
          </a:lstStyle>
          <a:p>
            <a:pPr lvl="0"/>
            <a:r>
              <a:rPr lang="en-US" err="1"/>
              <a:t>Subheader</a:t>
            </a:r>
            <a:endParaRPr lang="en-US"/>
          </a:p>
        </p:txBody>
      </p:sp>
    </p:spTree>
    <p:extLst>
      <p:ext uri="{BB962C8B-B14F-4D97-AF65-F5344CB8AC3E}">
        <p14:creationId xmlns:p14="http://schemas.microsoft.com/office/powerpoint/2010/main" val="365047139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3_Case Study - Square photo ">
    <p:spTree>
      <p:nvGrpSpPr>
        <p:cNvPr id="1" name=""/>
        <p:cNvGrpSpPr/>
        <p:nvPr/>
      </p:nvGrpSpPr>
      <p:grpSpPr>
        <a:xfrm>
          <a:off x="0" y="0"/>
          <a:ext cx="0" cy="0"/>
          <a:chOff x="0" y="0"/>
          <a:chExt cx="0" cy="0"/>
        </a:xfrm>
      </p:grpSpPr>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949080" y="1600287"/>
            <a:ext cx="6303246" cy="3346296"/>
          </a:xfrm>
          <a:blipFill>
            <a:blip r:embed="rId2"/>
            <a:stretch>
              <a:fillRect/>
            </a:stretch>
          </a:blipFill>
        </p:spPr>
        <p:txBody>
          <a:bodyPr lIns="0" tIns="2103120" rIns="0" anchor="t" anchorCtr="0">
            <a:noAutofit/>
          </a:bodyPr>
          <a:lstStyle>
            <a:lvl1pPr marL="0" indent="0" algn="ctr">
              <a:lnSpc>
                <a:spcPct val="100000"/>
              </a:lnSpc>
              <a:buNone/>
              <a:defRPr sz="1219"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Title 1">
            <a:extLst>
              <a:ext uri="{FF2B5EF4-FFF2-40B4-BE49-F238E27FC236}">
                <a16:creationId xmlns:a16="http://schemas.microsoft.com/office/drawing/2014/main" id="{4D01F877-9644-4DF2-B556-7EC1CCAB4A44}"/>
              </a:ext>
            </a:extLst>
          </p:cNvPr>
          <p:cNvSpPr>
            <a:spLocks noGrp="1"/>
          </p:cNvSpPr>
          <p:nvPr>
            <p:ph type="title"/>
          </p:nvPr>
        </p:nvSpPr>
        <p:spPr>
          <a:xfrm>
            <a:off x="591179" y="399946"/>
            <a:ext cx="11073039" cy="328072"/>
          </a:xfrm>
        </p:spPr>
        <p:txBody>
          <a:bodyPr/>
          <a:lstStyle>
            <a:lvl1pPr>
              <a:defRPr sz="2132"/>
            </a:lvl1pPr>
          </a:lstStyle>
          <a:p>
            <a:r>
              <a:rPr lang="en-US"/>
              <a:t>Click to edit Master title style</a:t>
            </a:r>
          </a:p>
        </p:txBody>
      </p:sp>
      <p:sp>
        <p:nvSpPr>
          <p:cNvPr id="8" name="Text Placeholder 7">
            <a:extLst>
              <a:ext uri="{FF2B5EF4-FFF2-40B4-BE49-F238E27FC236}">
                <a16:creationId xmlns:a16="http://schemas.microsoft.com/office/drawing/2014/main" id="{CCAA7104-20E2-4EED-8AEE-6B3D8BE7B7D3}"/>
              </a:ext>
            </a:extLst>
          </p:cNvPr>
          <p:cNvSpPr>
            <a:spLocks noGrp="1"/>
          </p:cNvSpPr>
          <p:nvPr>
            <p:ph type="body" sz="quarter" idx="12"/>
          </p:nvPr>
        </p:nvSpPr>
        <p:spPr>
          <a:xfrm>
            <a:off x="587091" y="1600289"/>
            <a:ext cx="5065252" cy="1142300"/>
          </a:xfrm>
        </p:spPr>
        <p:txBody>
          <a:bodyPr/>
          <a:lstStyle>
            <a:lvl1pPr marL="0" indent="0">
              <a:spcAft>
                <a:spcPts val="457"/>
              </a:spcAft>
              <a:buNone/>
              <a:defRPr sz="1371">
                <a:latin typeface="+mn-lt"/>
              </a:defRPr>
            </a:lvl1pPr>
            <a:lvl2pPr marL="0" indent="0">
              <a:spcAft>
                <a:spcPts val="457"/>
              </a:spcAft>
              <a:buNone/>
              <a:defRPr sz="1066"/>
            </a:lvl2pPr>
            <a:lvl3pPr marL="0" indent="0">
              <a:spcAft>
                <a:spcPts val="457"/>
              </a:spcAft>
              <a:buNone/>
              <a:defRPr sz="914">
                <a:solidFill>
                  <a:schemeClr val="accent2">
                    <a:lumMod val="75000"/>
                  </a:schemeClr>
                </a:solidFill>
              </a:defRPr>
            </a:lvl3pPr>
            <a:lvl4pPr marL="0" indent="0">
              <a:spcAft>
                <a:spcPts val="457"/>
              </a:spcAft>
              <a:buNone/>
              <a:defRPr sz="837"/>
            </a:lvl4pPr>
            <a:lvl5pPr marL="0" indent="0">
              <a:spcAft>
                <a:spcPts val="457"/>
              </a:spcAft>
              <a:buNone/>
              <a:defRPr sz="83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4708256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2_Case Study - Square photo ">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707D76AE-79B3-F84D-9417-921BF09368AE}"/>
              </a:ext>
            </a:extLst>
          </p:cNvPr>
          <p:cNvCxnSpPr>
            <a:cxnSpLocks/>
          </p:cNvCxnSpPr>
          <p:nvPr userDrawn="1"/>
        </p:nvCxnSpPr>
        <p:spPr>
          <a:xfrm>
            <a:off x="587096" y="2737277"/>
            <a:ext cx="4187807" cy="0"/>
          </a:xfrm>
          <a:prstGeom prst="line">
            <a:avLst/>
          </a:prstGeom>
          <a:ln w="12700">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40F006D7-8176-48BF-9159-50F9BA33A044}"/>
              </a:ext>
            </a:extLst>
          </p:cNvPr>
          <p:cNvSpPr>
            <a:spLocks noGrp="1"/>
          </p:cNvSpPr>
          <p:nvPr>
            <p:ph type="title"/>
          </p:nvPr>
        </p:nvSpPr>
        <p:spPr>
          <a:xfrm>
            <a:off x="591174" y="399945"/>
            <a:ext cx="5149996" cy="421911"/>
          </a:xfrm>
        </p:spPr>
        <p:txBody>
          <a:bodyPr/>
          <a:lstStyle/>
          <a:p>
            <a:r>
              <a:rPr lang="en-US"/>
              <a:t>Click to edit Master title style</a:t>
            </a:r>
          </a:p>
        </p:txBody>
      </p:sp>
      <p:sp>
        <p:nvSpPr>
          <p:cNvPr id="8" name="Text Placeholder 7">
            <a:extLst>
              <a:ext uri="{FF2B5EF4-FFF2-40B4-BE49-F238E27FC236}">
                <a16:creationId xmlns:a16="http://schemas.microsoft.com/office/drawing/2014/main" id="{958B0E44-E0E8-4EF2-8B87-0F0E7439F98B}"/>
              </a:ext>
            </a:extLst>
          </p:cNvPr>
          <p:cNvSpPr>
            <a:spLocks noGrp="1"/>
          </p:cNvSpPr>
          <p:nvPr>
            <p:ph type="body" sz="quarter" idx="11"/>
          </p:nvPr>
        </p:nvSpPr>
        <p:spPr>
          <a:xfrm>
            <a:off x="633547" y="1727866"/>
            <a:ext cx="5065252" cy="1257717"/>
          </a:xfrm>
        </p:spPr>
        <p:txBody>
          <a:bodyPr/>
          <a:lstStyle>
            <a:lvl1pPr marL="0" indent="0">
              <a:spcAft>
                <a:spcPts val="1371"/>
              </a:spcAft>
              <a:buNone/>
              <a:defRPr sz="1371">
                <a:latin typeface="+mj-lt"/>
              </a:defRPr>
            </a:lvl1pPr>
            <a:lvl2pPr marL="0" indent="0">
              <a:spcAft>
                <a:spcPts val="457"/>
              </a:spcAft>
              <a:buNone/>
              <a:defRPr sz="1066"/>
            </a:lvl2pPr>
            <a:lvl3pPr marL="0" indent="0">
              <a:spcAft>
                <a:spcPts val="457"/>
              </a:spcAft>
              <a:buNone/>
              <a:defRPr sz="914"/>
            </a:lvl3pPr>
            <a:lvl4pPr marL="0" indent="0">
              <a:spcAft>
                <a:spcPts val="457"/>
              </a:spcAft>
              <a:buNone/>
              <a:defRPr sz="837"/>
            </a:lvl4pPr>
            <a:lvl5pPr marL="0" indent="0">
              <a:spcAft>
                <a:spcPts val="457"/>
              </a:spcAft>
              <a:buNone/>
              <a:defRPr sz="83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9960469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centere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A47FCD2-35E8-4BE3-B833-677EA693D445}"/>
              </a:ext>
            </a:extLst>
          </p:cNvPr>
          <p:cNvSpPr>
            <a:spLocks noGrp="1"/>
          </p:cNvSpPr>
          <p:nvPr>
            <p:ph type="pic" sz="quarter" idx="12"/>
          </p:nvPr>
        </p:nvSpPr>
        <p:spPr>
          <a:xfrm>
            <a:off x="5" y="1"/>
            <a:ext cx="4082513" cy="328072"/>
          </a:xfrm>
        </p:spPr>
        <p:txBody>
          <a:bodyPr/>
          <a:lstStyle/>
          <a:p>
            <a:endParaRPr lang="en-US"/>
          </a:p>
        </p:txBody>
      </p:sp>
      <p:sp>
        <p:nvSpPr>
          <p:cNvPr id="7" name="Text Placeholder 6">
            <a:extLst>
              <a:ext uri="{FF2B5EF4-FFF2-40B4-BE49-F238E27FC236}">
                <a16:creationId xmlns:a16="http://schemas.microsoft.com/office/drawing/2014/main" id="{552ED8CC-05CB-4434-B309-4FA2356CFE57}"/>
              </a:ext>
            </a:extLst>
          </p:cNvPr>
          <p:cNvSpPr>
            <a:spLocks noGrp="1"/>
          </p:cNvSpPr>
          <p:nvPr>
            <p:ph type="body" sz="quarter" idx="13"/>
          </p:nvPr>
        </p:nvSpPr>
        <p:spPr>
          <a:xfrm>
            <a:off x="4873813" y="2436999"/>
            <a:ext cx="6424441" cy="1125171"/>
          </a:xfrm>
        </p:spPr>
        <p:txBody>
          <a:bodyPr anchor="ctr"/>
          <a:lstStyle>
            <a:lvl1pPr marL="0" indent="0">
              <a:spcBef>
                <a:spcPts val="914"/>
              </a:spcBef>
              <a:spcAft>
                <a:spcPts val="457"/>
              </a:spcAft>
              <a:buNone/>
              <a:defRPr sz="1828"/>
            </a:lvl1pPr>
            <a:lvl2pPr marL="0" indent="0">
              <a:buNone/>
              <a:defRPr sz="1371"/>
            </a:lvl2pPr>
            <a:lvl3pPr marL="0" indent="0">
              <a:buNone/>
              <a:defRPr sz="1066"/>
            </a:lvl3pPr>
            <a:lvl4pPr marL="0" indent="0">
              <a:buNone/>
              <a:defRPr sz="914"/>
            </a:lvl4pPr>
            <a:lvl5pPr marL="0" indent="0">
              <a:buNone/>
              <a:defRPr sz="91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D8D43E5C-31C8-41DE-B184-8F135F190290}"/>
              </a:ext>
            </a:extLst>
          </p:cNvPr>
          <p:cNvSpPr>
            <a:spLocks noGrp="1"/>
          </p:cNvSpPr>
          <p:nvPr>
            <p:ph type="title"/>
          </p:nvPr>
        </p:nvSpPr>
        <p:spPr>
          <a:xfrm>
            <a:off x="591176" y="2458673"/>
            <a:ext cx="2866091" cy="421911"/>
          </a:xfrm>
        </p:spPr>
        <p:txBody>
          <a:bodyPr/>
          <a:lstStyle/>
          <a:p>
            <a:r>
              <a:rPr lang="en-US"/>
              <a:t>Click to</a:t>
            </a:r>
          </a:p>
        </p:txBody>
      </p:sp>
    </p:spTree>
    <p:extLst>
      <p:ext uri="{BB962C8B-B14F-4D97-AF65-F5344CB8AC3E}">
        <p14:creationId xmlns:p14="http://schemas.microsoft.com/office/powerpoint/2010/main" val="344930013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orient="horz" pos="2160">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1_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91179" y="2310978"/>
            <a:ext cx="4178937" cy="421975"/>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7091" y="3092781"/>
            <a:ext cx="4183020" cy="257903"/>
          </a:xfrm>
        </p:spPr>
        <p:txBody>
          <a:bodyPr/>
          <a:lstStyle>
            <a:lvl1pPr marL="0" indent="0">
              <a:buNone/>
              <a:defRPr sz="1676">
                <a:latin typeface="+mn-lt"/>
              </a:defRPr>
            </a:lvl1pPr>
            <a:lvl2pPr marL="174085" indent="0">
              <a:buNone/>
              <a:defRPr/>
            </a:lvl2pPr>
            <a:lvl3pPr marL="348172" indent="0">
              <a:buNone/>
              <a:defRPr/>
            </a:lvl3pPr>
            <a:lvl4pPr marL="504124" indent="0">
              <a:buNone/>
              <a:defRPr/>
            </a:lvl4pPr>
            <a:lvl5pPr marL="65161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60396" y="3"/>
            <a:ext cx="6891933" cy="5999163"/>
          </a:xfrm>
          <a:blipFill>
            <a:blip r:embed="rId2"/>
            <a:stretch>
              <a:fillRect/>
            </a:stretch>
          </a:blipFill>
        </p:spPr>
        <p:txBody>
          <a:bodyPr lIns="0" tIns="2103120" rIns="0" anchor="t" anchorCtr="0">
            <a:noAutofit/>
          </a:bodyPr>
          <a:lstStyle>
            <a:lvl1pPr marL="0" indent="0" algn="ctr">
              <a:lnSpc>
                <a:spcPct val="100000"/>
              </a:lnSpc>
              <a:buNone/>
              <a:defRPr sz="1219"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24199356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7091" y="1255380"/>
            <a:ext cx="11073358" cy="141102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6597585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1_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91179" y="2576282"/>
            <a:ext cx="4180533" cy="843822"/>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60396" y="3"/>
            <a:ext cx="6891933" cy="5999163"/>
          </a:xfrm>
          <a:blipFill>
            <a:blip r:embed="rId2"/>
            <a:stretch>
              <a:fillRect/>
            </a:stretch>
          </a:blipFill>
        </p:spPr>
        <p:txBody>
          <a:bodyPr lIns="0" tIns="2103120" rIns="0" anchor="t" anchorCtr="0">
            <a:noAutofit/>
          </a:bodyPr>
          <a:lstStyle>
            <a:lvl1pPr marL="0" indent="0" algn="ctr">
              <a:lnSpc>
                <a:spcPct val="100000"/>
              </a:lnSpc>
              <a:buNone/>
              <a:defRPr sz="1219"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2792775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91174" y="2621267"/>
            <a:ext cx="4183724" cy="656144"/>
          </a:xfrm>
        </p:spPr>
        <p:txBody>
          <a:bodyPr anchor="t"/>
          <a:lstStyle>
            <a:lvl1pPr>
              <a:defRPr sz="2132"/>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60396" y="3"/>
            <a:ext cx="6891933" cy="5999163"/>
          </a:xfrm>
          <a:blipFill>
            <a:blip r:embed="rId2"/>
            <a:stretch>
              <a:fillRect/>
            </a:stretch>
          </a:blipFill>
        </p:spPr>
        <p:txBody>
          <a:bodyPr lIns="0" tIns="2103120" rIns="0" anchor="t" anchorCtr="0">
            <a:noAutofit/>
          </a:bodyPr>
          <a:lstStyle>
            <a:lvl1pPr marL="0" indent="0" algn="ctr">
              <a:lnSpc>
                <a:spcPct val="100000"/>
              </a:lnSpc>
              <a:buNone/>
              <a:defRPr sz="1219"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49253221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91179" y="4786709"/>
            <a:ext cx="11073039" cy="42191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252325" cy="3999442"/>
          </a:xfrm>
          <a:blipFill>
            <a:blip r:embed="rId2"/>
            <a:stretch>
              <a:fillRect/>
            </a:stretch>
          </a:blipFill>
        </p:spPr>
        <p:txBody>
          <a:bodyPr vert="horz" wrap="square" lIns="0" tIns="1097280" rIns="0" bIns="0" rtlCol="0" anchor="t" anchorCtr="0">
            <a:noAutofit/>
          </a:bodyPr>
          <a:lstStyle>
            <a:lvl1pPr marL="0" indent="0" algn="ctr">
              <a:buNone/>
              <a:defRPr lang="en-US" sz="1066" b="1" dirty="0">
                <a:solidFill>
                  <a:srgbClr val="FFFFFF"/>
                </a:solidFill>
              </a:defRPr>
            </a:lvl1pPr>
          </a:lstStyle>
          <a:p>
            <a:pPr marL="174085" lvl="0" indent="-174085"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121718961"/>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91179" y="789154"/>
            <a:ext cx="11073039" cy="42191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93" y="1999721"/>
            <a:ext cx="12252325" cy="3999442"/>
          </a:xfrm>
          <a:blipFill>
            <a:blip r:embed="rId2"/>
            <a:stretch>
              <a:fillRect/>
            </a:stretch>
          </a:blipFill>
        </p:spPr>
        <p:txBody>
          <a:bodyPr vert="horz" wrap="square" lIns="0" tIns="1097280" rIns="0" bIns="0" rtlCol="0" anchor="t" anchorCtr="0">
            <a:noAutofit/>
          </a:bodyPr>
          <a:lstStyle>
            <a:lvl1pPr marL="0" indent="0" algn="ctr">
              <a:buNone/>
              <a:defRPr lang="en-US" sz="1066" b="1" dirty="0">
                <a:solidFill>
                  <a:srgbClr val="FFFFFF"/>
                </a:solidFill>
              </a:defRPr>
            </a:lvl1pPr>
          </a:lstStyle>
          <a:p>
            <a:pPr marL="174085" lvl="0" indent="-174085"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142337241"/>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91179" y="399944"/>
            <a:ext cx="11073039" cy="42191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7090" y="4977084"/>
            <a:ext cx="5394086" cy="234345"/>
          </a:xfrm>
        </p:spPr>
        <p:txBody>
          <a:bodyPr/>
          <a:lstStyle>
            <a:lvl1pPr marL="0" indent="0" algn="ctr">
              <a:spcBef>
                <a:spcPts val="0"/>
              </a:spcBef>
              <a:buNone/>
              <a:defRPr sz="1523"/>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5495" y="1771975"/>
            <a:ext cx="5394086" cy="3039576"/>
          </a:xfrm>
          <a:blipFill>
            <a:blip r:embed="rId2"/>
            <a:stretch>
              <a:fillRect/>
            </a:stretch>
          </a:blipFill>
        </p:spPr>
        <p:txBody>
          <a:bodyPr vert="horz" wrap="square" lIns="0" tIns="0" rIns="0" bIns="1188720" rtlCol="0" anchor="ctr" anchorCtr="0">
            <a:noAutofit/>
          </a:bodyPr>
          <a:lstStyle>
            <a:lvl1pPr marL="0" indent="0" algn="ctr">
              <a:buNone/>
              <a:defRPr lang="en-US" sz="762" b="1" dirty="0">
                <a:solidFill>
                  <a:srgbClr val="FFFFFF"/>
                </a:solidFill>
              </a:defRPr>
            </a:lvl1pPr>
          </a:lstStyle>
          <a:p>
            <a:pPr marL="174085" lvl="0" indent="-174085"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72744" y="4977084"/>
            <a:ext cx="5394086" cy="234345"/>
          </a:xfrm>
        </p:spPr>
        <p:txBody>
          <a:bodyPr/>
          <a:lstStyle>
            <a:lvl1pPr marL="0" indent="0" algn="ctr">
              <a:spcBef>
                <a:spcPts val="0"/>
              </a:spcBef>
              <a:buNone/>
              <a:defRPr sz="1523"/>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70126" y="1771975"/>
            <a:ext cx="5394086" cy="3039576"/>
          </a:xfrm>
          <a:blipFill>
            <a:blip r:embed="rId2"/>
            <a:stretch>
              <a:fillRect/>
            </a:stretch>
          </a:blipFill>
        </p:spPr>
        <p:txBody>
          <a:bodyPr vert="horz" wrap="square" lIns="0" tIns="0" rIns="0" bIns="1188720" rtlCol="0" anchor="ctr" anchorCtr="0">
            <a:noAutofit/>
          </a:bodyPr>
          <a:lstStyle>
            <a:lvl1pPr marL="0" indent="0" algn="ctr">
              <a:buNone/>
              <a:defRPr lang="en-US" sz="762" b="1" dirty="0">
                <a:solidFill>
                  <a:srgbClr val="FFFFFF"/>
                </a:solidFill>
              </a:defRPr>
            </a:lvl1pPr>
          </a:lstStyle>
          <a:p>
            <a:pPr marL="174085" lvl="0" indent="-174085"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20014223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91179" y="399944"/>
            <a:ext cx="11073039" cy="42191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5501" y="4977084"/>
            <a:ext cx="3492231" cy="234345"/>
          </a:xfrm>
        </p:spPr>
        <p:txBody>
          <a:bodyPr/>
          <a:lstStyle>
            <a:lvl1pPr marL="0" indent="0" algn="ctr">
              <a:spcBef>
                <a:spcPts val="0"/>
              </a:spcBef>
              <a:buNone/>
              <a:defRPr sz="1523"/>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5500" y="1771975"/>
            <a:ext cx="3491913" cy="3039576"/>
          </a:xfrm>
          <a:blipFill>
            <a:blip r:embed="rId2"/>
            <a:stretch>
              <a:fillRect/>
            </a:stretch>
          </a:blipFill>
        </p:spPr>
        <p:txBody>
          <a:bodyPr lIns="0" tIns="0" rIns="0" bIns="1005840" anchor="ctr" anchorCtr="0">
            <a:noAutofit/>
          </a:bodyPr>
          <a:lstStyle>
            <a:lvl1pPr marL="0" indent="0" algn="ctr">
              <a:lnSpc>
                <a:spcPct val="100000"/>
              </a:lnSpc>
              <a:buNone/>
              <a:defRPr sz="61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80208" y="4977084"/>
            <a:ext cx="3492231" cy="234345"/>
          </a:xfrm>
        </p:spPr>
        <p:txBody>
          <a:bodyPr/>
          <a:lstStyle>
            <a:lvl1pPr marL="0" indent="0" algn="ctr">
              <a:spcBef>
                <a:spcPts val="0"/>
              </a:spcBef>
              <a:buNone/>
              <a:defRPr sz="1523"/>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80206" y="1771975"/>
            <a:ext cx="3491913" cy="3039576"/>
          </a:xfrm>
          <a:blipFill>
            <a:blip r:embed="rId2"/>
            <a:stretch>
              <a:fillRect/>
            </a:stretch>
          </a:blipFill>
        </p:spPr>
        <p:txBody>
          <a:bodyPr lIns="0" tIns="0" rIns="0" bIns="1005840" anchor="ctr" anchorCtr="0">
            <a:noAutofit/>
          </a:bodyPr>
          <a:lstStyle>
            <a:lvl1pPr marL="0" indent="0" algn="ctr">
              <a:lnSpc>
                <a:spcPct val="100000"/>
              </a:lnSpc>
              <a:buNone/>
              <a:defRPr sz="61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74605" y="4977084"/>
            <a:ext cx="3492231" cy="234345"/>
          </a:xfrm>
        </p:spPr>
        <p:txBody>
          <a:bodyPr/>
          <a:lstStyle>
            <a:lvl1pPr marL="0" indent="0" algn="ctr">
              <a:spcBef>
                <a:spcPts val="0"/>
              </a:spcBef>
              <a:buNone/>
              <a:defRPr sz="1523"/>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72305" y="1771975"/>
            <a:ext cx="3491913" cy="3039576"/>
          </a:xfrm>
          <a:blipFill>
            <a:blip r:embed="rId2"/>
            <a:stretch>
              <a:fillRect/>
            </a:stretch>
          </a:blipFill>
        </p:spPr>
        <p:txBody>
          <a:bodyPr lIns="0" tIns="0" rIns="0" bIns="1005840" anchor="ctr" anchorCtr="0">
            <a:noAutofit/>
          </a:bodyPr>
          <a:lstStyle>
            <a:lvl1pPr marL="0" indent="0" algn="ctr">
              <a:lnSpc>
                <a:spcPct val="100000"/>
              </a:lnSpc>
              <a:buNone/>
              <a:defRPr sz="61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51093847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91179" y="399944"/>
            <a:ext cx="11073039" cy="42191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5498" y="4158598"/>
            <a:ext cx="2545421" cy="468691"/>
          </a:xfrm>
        </p:spPr>
        <p:txBody>
          <a:bodyPr/>
          <a:lstStyle>
            <a:lvl1pPr marL="0" indent="0" algn="ctr">
              <a:spcBef>
                <a:spcPts val="0"/>
              </a:spcBef>
              <a:buNone/>
              <a:defRPr sz="1523"/>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5498" y="1771978"/>
            <a:ext cx="2545421" cy="2215691"/>
          </a:xfrm>
          <a:blipFill>
            <a:blip r:embed="rId2"/>
            <a:stretch>
              <a:fillRect/>
            </a:stretch>
          </a:blipFill>
        </p:spPr>
        <p:txBody>
          <a:bodyPr lIns="0" tIns="0" rIns="0" bIns="731520" anchor="ctr" anchorCtr="0">
            <a:noAutofit/>
          </a:bodyPr>
          <a:lstStyle>
            <a:lvl1pPr marL="0" indent="0" algn="ctr">
              <a:lnSpc>
                <a:spcPct val="100000"/>
              </a:lnSpc>
              <a:buNone/>
              <a:defRPr sz="457"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30804" y="4158598"/>
            <a:ext cx="2545421" cy="468691"/>
          </a:xfrm>
        </p:spPr>
        <p:txBody>
          <a:bodyPr/>
          <a:lstStyle>
            <a:lvl1pPr marL="0" indent="0" algn="ctr">
              <a:spcBef>
                <a:spcPts val="0"/>
              </a:spcBef>
              <a:buNone/>
              <a:defRPr sz="1523"/>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30804" y="1771978"/>
            <a:ext cx="2545421" cy="2215691"/>
          </a:xfrm>
          <a:blipFill>
            <a:blip r:embed="rId2"/>
            <a:stretch>
              <a:fillRect/>
            </a:stretch>
          </a:blipFill>
        </p:spPr>
        <p:txBody>
          <a:bodyPr lIns="0" tIns="0" rIns="0" bIns="731520" anchor="ctr" anchorCtr="0">
            <a:noAutofit/>
          </a:bodyPr>
          <a:lstStyle>
            <a:lvl1pPr marL="0" indent="0" algn="ctr">
              <a:lnSpc>
                <a:spcPct val="100000"/>
              </a:lnSpc>
              <a:buNone/>
              <a:defRPr sz="457"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76109" y="4158598"/>
            <a:ext cx="2545421" cy="468691"/>
          </a:xfrm>
        </p:spPr>
        <p:txBody>
          <a:bodyPr/>
          <a:lstStyle>
            <a:lvl1pPr marL="0" indent="0" algn="ctr">
              <a:spcBef>
                <a:spcPts val="0"/>
              </a:spcBef>
              <a:buNone/>
              <a:defRPr sz="1523"/>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76109" y="1771978"/>
            <a:ext cx="2545421" cy="2215691"/>
          </a:xfrm>
          <a:blipFill>
            <a:blip r:embed="rId2"/>
            <a:stretch>
              <a:fillRect/>
            </a:stretch>
          </a:blipFill>
        </p:spPr>
        <p:txBody>
          <a:bodyPr lIns="0" tIns="0" rIns="0" bIns="731520" anchor="ctr" anchorCtr="0">
            <a:noAutofit/>
          </a:bodyPr>
          <a:lstStyle>
            <a:lvl1pPr marL="0" indent="0" algn="ctr">
              <a:lnSpc>
                <a:spcPct val="100000"/>
              </a:lnSpc>
              <a:buNone/>
              <a:defRPr sz="457"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121415" y="4158598"/>
            <a:ext cx="2545421" cy="468691"/>
          </a:xfrm>
        </p:spPr>
        <p:txBody>
          <a:bodyPr/>
          <a:lstStyle>
            <a:lvl1pPr marL="0" indent="0" algn="ctr">
              <a:spcBef>
                <a:spcPts val="0"/>
              </a:spcBef>
              <a:buNone/>
              <a:defRPr sz="1523"/>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121415" y="1771978"/>
            <a:ext cx="2545421" cy="2215691"/>
          </a:xfrm>
          <a:blipFill>
            <a:blip r:embed="rId2"/>
            <a:stretch>
              <a:fillRect/>
            </a:stretch>
          </a:blipFill>
        </p:spPr>
        <p:txBody>
          <a:bodyPr lIns="0" tIns="0" rIns="0" bIns="731520" anchor="ctr" anchorCtr="0">
            <a:noAutofit/>
          </a:bodyPr>
          <a:lstStyle>
            <a:lvl1pPr marL="0" indent="0" algn="ctr">
              <a:lnSpc>
                <a:spcPct val="100000"/>
              </a:lnSpc>
              <a:buNone/>
              <a:defRPr sz="457"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36235279"/>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55454" y="1765032"/>
            <a:ext cx="3511376" cy="234345"/>
          </a:xfrm>
        </p:spPr>
        <p:txBody>
          <a:bodyPr/>
          <a:lstStyle>
            <a:lvl1pPr marL="0" indent="0">
              <a:buFontTx/>
              <a:buNone/>
              <a:defRPr sz="1523"/>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5500" y="1256770"/>
            <a:ext cx="7289177" cy="4227188"/>
          </a:xfrm>
          <a:blipFill>
            <a:blip r:embed="rId2"/>
            <a:stretch>
              <a:fillRect/>
            </a:stretch>
          </a:blipFill>
        </p:spPr>
        <p:txBody>
          <a:bodyPr bIns="1005840" anchor="ctr">
            <a:noAutofit/>
          </a:bodyPr>
          <a:lstStyle>
            <a:lvl1pPr marL="0" indent="0" algn="ctr">
              <a:buNone/>
              <a:defRPr sz="762"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3286002627"/>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7091" y="2017078"/>
            <a:ext cx="3486120" cy="843822"/>
          </a:xfrm>
        </p:spPr>
        <p:txBody>
          <a:bodyPr/>
          <a:lstStyle>
            <a:lvl1pPr>
              <a:defRPr sz="2742">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69097" y="2140594"/>
            <a:ext cx="6995631" cy="281349"/>
          </a:xfrm>
        </p:spPr>
        <p:txBody>
          <a:bodyPr/>
          <a:lstStyle>
            <a:lvl1pPr marL="0" indent="0">
              <a:spcAft>
                <a:spcPts val="914"/>
              </a:spcAft>
              <a:buNone/>
              <a:defRPr sz="1828"/>
            </a:lvl1pPr>
            <a:lvl2pPr marL="174085" indent="0">
              <a:buNone/>
              <a:defRPr/>
            </a:lvl2pPr>
          </a:lstStyle>
          <a:p>
            <a:pPr lvl="0"/>
            <a:r>
              <a:rPr lang="en-US"/>
              <a:t>Click to edit Master text styles</a:t>
            </a:r>
          </a:p>
        </p:txBody>
      </p:sp>
      <p:pic>
        <p:nvPicPr>
          <p:cNvPr id="5" name="MS logo white - EMF" descr="Microsoft logo white text version">
            <a:extLst>
              <a:ext uri="{FF2B5EF4-FFF2-40B4-BE49-F238E27FC236}">
                <a16:creationId xmlns:a16="http://schemas.microsoft.com/office/drawing/2014/main" id="{66781A4F-C4B1-BD4B-8B78-4DCBD222D0FC}"/>
              </a:ext>
            </a:extLst>
          </p:cNvPr>
          <p:cNvPicPr>
            <a:picLocks noChangeAspect="1"/>
          </p:cNvPicPr>
          <p:nvPr userDrawn="1"/>
        </p:nvPicPr>
        <p:blipFill>
          <a:blip r:embed="rId2"/>
          <a:stretch>
            <a:fillRect/>
          </a:stretch>
        </p:blipFill>
        <p:spPr bwMode="black">
          <a:xfrm>
            <a:off x="587096" y="512429"/>
            <a:ext cx="1373005" cy="255964"/>
          </a:xfrm>
          <a:prstGeom prst="rect">
            <a:avLst/>
          </a:prstGeom>
        </p:spPr>
      </p:pic>
    </p:spTree>
    <p:extLst>
      <p:ext uri="{BB962C8B-B14F-4D97-AF65-F5344CB8AC3E}">
        <p14:creationId xmlns:p14="http://schemas.microsoft.com/office/powerpoint/2010/main" val="2810194721"/>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7091" y="2017078"/>
            <a:ext cx="3486120" cy="843822"/>
          </a:xfrm>
        </p:spPr>
        <p:txBody>
          <a:bodyPr/>
          <a:lstStyle>
            <a:lvl1pPr>
              <a:defRPr sz="2742">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69097" y="2140594"/>
            <a:ext cx="6995631" cy="281349"/>
          </a:xfrm>
        </p:spPr>
        <p:txBody>
          <a:bodyPr/>
          <a:lstStyle>
            <a:lvl1pPr marL="0" indent="0">
              <a:spcAft>
                <a:spcPts val="914"/>
              </a:spcAft>
              <a:buNone/>
              <a:defRPr sz="1828"/>
            </a:lvl1pPr>
            <a:lvl2pPr marL="174085" indent="0">
              <a:buNone/>
              <a:defRPr/>
            </a:lvl2pPr>
          </a:lstStyle>
          <a:p>
            <a:pPr lvl="0"/>
            <a:r>
              <a:rPr lang="en-US"/>
              <a:t>Click to edit Master text styles</a:t>
            </a:r>
          </a:p>
        </p:txBody>
      </p:sp>
    </p:spTree>
    <p:extLst>
      <p:ext uri="{BB962C8B-B14F-4D97-AF65-F5344CB8AC3E}">
        <p14:creationId xmlns:p14="http://schemas.microsoft.com/office/powerpoint/2010/main" val="236264326"/>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9291" y="1254742"/>
            <a:ext cx="11073039" cy="1411027"/>
          </a:xfrm>
        </p:spPr>
        <p:txBody>
          <a:bodyPr wrap="square">
            <a:spAutoFit/>
          </a:bodyPr>
          <a:lstStyle>
            <a:lvl1pPr marL="0" indent="0">
              <a:buNone/>
              <a:defRPr/>
            </a:lvl1pPr>
            <a:lvl2pPr marL="199979" indent="0">
              <a:buNone/>
              <a:defRPr/>
            </a:lvl2pPr>
            <a:lvl3pPr marL="399959" indent="0">
              <a:buNone/>
              <a:defRPr/>
            </a:lvl3pPr>
            <a:lvl4pPr marL="599938" indent="0">
              <a:buNone/>
              <a:defRPr/>
            </a:lvl4pPr>
            <a:lvl5pPr marL="79991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8136244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8111" y="2709796"/>
            <a:ext cx="9189244" cy="379731"/>
          </a:xfrm>
          <a:noFill/>
        </p:spPr>
        <p:txBody>
          <a:bodyPr lIns="0" tIns="0" rIns="0" bIns="0" anchor="b" anchorCtr="0">
            <a:spAutoFit/>
          </a:bodyPr>
          <a:lstStyle>
            <a:lvl1pPr algn="l" defTabSz="710312" rtl="0" eaLnBrk="1" latinLnBrk="0" hangingPunct="1">
              <a:lnSpc>
                <a:spcPct val="90000"/>
              </a:lnSpc>
              <a:spcBef>
                <a:spcPct val="0"/>
              </a:spcBef>
              <a:buNone/>
              <a:defRPr lang="en-US" sz="2742" b="0" kern="1200" cap="none" spc="-38"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8111" y="3479235"/>
            <a:ext cx="9189244" cy="257903"/>
          </a:xfrm>
          <a:noFill/>
        </p:spPr>
        <p:txBody>
          <a:bodyPr lIns="0" tIns="0" rIns="0" bIns="0">
            <a:spAutoFit/>
          </a:bodyPr>
          <a:lstStyle>
            <a:lvl1pPr marL="0" indent="0">
              <a:spcBef>
                <a:spcPts val="0"/>
              </a:spcBef>
              <a:spcAft>
                <a:spcPts val="0"/>
              </a:spcAft>
              <a:buFont typeface="Arial" panose="020B0604020202020204" pitchFamily="34" charset="0"/>
              <a:buNone/>
              <a:defRPr sz="1676"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0145085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8112" y="2712057"/>
            <a:ext cx="10717188" cy="379731"/>
          </a:xfrm>
          <a:noFill/>
        </p:spPr>
        <p:txBody>
          <a:bodyPr wrap="square" lIns="0" tIns="0" rIns="0" bIns="0" anchor="b" anchorCtr="0">
            <a:spAutoFit/>
          </a:bodyPr>
          <a:lstStyle>
            <a:lvl1pPr algn="l" defTabSz="710312" rtl="0" eaLnBrk="1" latinLnBrk="0" hangingPunct="1">
              <a:lnSpc>
                <a:spcPct val="90000"/>
              </a:lnSpc>
              <a:spcBef>
                <a:spcPct val="0"/>
              </a:spcBef>
              <a:buNone/>
              <a:defRPr lang="en-US" sz="2742" b="0" kern="1200" cap="none" spc="-38"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CADBD2D9-9F1F-468B-BCE0-535CBE7ECDCC}"/>
              </a:ext>
            </a:extLst>
          </p:cNvPr>
          <p:cNvSpPr>
            <a:spLocks noGrp="1"/>
          </p:cNvSpPr>
          <p:nvPr>
            <p:ph type="body" sz="quarter" idx="12" hasCustomPrompt="1"/>
          </p:nvPr>
        </p:nvSpPr>
        <p:spPr>
          <a:xfrm>
            <a:off x="588111" y="3479235"/>
            <a:ext cx="9189244" cy="257903"/>
          </a:xfrm>
          <a:noFill/>
        </p:spPr>
        <p:txBody>
          <a:bodyPr lIns="0" tIns="0" rIns="0" bIns="0">
            <a:spAutoFit/>
          </a:bodyPr>
          <a:lstStyle>
            <a:lvl1pPr marL="0" indent="0">
              <a:spcBef>
                <a:spcPts val="0"/>
              </a:spcBef>
              <a:spcAft>
                <a:spcPts val="0"/>
              </a:spcAft>
              <a:buFont typeface="Arial" panose="020B0604020202020204" pitchFamily="34" charset="0"/>
              <a:buNone/>
              <a:defRPr sz="1676" spc="0" baseline="0">
                <a:solidFill>
                  <a:schemeClr val="accent2">
                    <a:lumMod val="75000"/>
                  </a:schemeClr>
                </a:solidFill>
                <a:latin typeface="+mn-lt"/>
              </a:defRPr>
            </a:lvl1pPr>
          </a:lstStyle>
          <a:p>
            <a:pPr lvl="0"/>
            <a:r>
              <a:rPr lang="en-US"/>
              <a:t>Speaker name</a:t>
            </a:r>
          </a:p>
        </p:txBody>
      </p:sp>
    </p:spTree>
    <p:extLst>
      <p:ext uri="{BB962C8B-B14F-4D97-AF65-F5344CB8AC3E}">
        <p14:creationId xmlns:p14="http://schemas.microsoft.com/office/powerpoint/2010/main" val="2345672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1_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8111" y="2712057"/>
            <a:ext cx="9189244" cy="379731"/>
          </a:xfrm>
          <a:noFill/>
        </p:spPr>
        <p:txBody>
          <a:bodyPr lIns="0" tIns="0" rIns="0" bIns="0" anchor="b" anchorCtr="0">
            <a:spAutoFit/>
          </a:bodyPr>
          <a:lstStyle>
            <a:lvl1pPr algn="l" defTabSz="710312" rtl="0" eaLnBrk="1" latinLnBrk="0" hangingPunct="1">
              <a:lnSpc>
                <a:spcPct val="90000"/>
              </a:lnSpc>
              <a:spcBef>
                <a:spcPct val="0"/>
              </a:spcBef>
              <a:buNone/>
              <a:defRPr lang="en-US" sz="2742" b="0" kern="1200" cap="none" spc="-38"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169533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2_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8111" y="2712057"/>
            <a:ext cx="9189244" cy="379731"/>
          </a:xfrm>
          <a:noFill/>
        </p:spPr>
        <p:txBody>
          <a:bodyPr lIns="0" tIns="0" rIns="0" bIns="0" anchor="b" anchorCtr="0">
            <a:spAutoFit/>
          </a:bodyPr>
          <a:lstStyle>
            <a:lvl1pPr algn="l" defTabSz="710312" rtl="0" eaLnBrk="1" latinLnBrk="0" hangingPunct="1">
              <a:lnSpc>
                <a:spcPct val="90000"/>
              </a:lnSpc>
              <a:spcBef>
                <a:spcPct val="0"/>
              </a:spcBef>
              <a:buNone/>
              <a:defRPr lang="en-US" sz="2742" b="0" kern="1200" cap="none" spc="-38"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99609B48-4234-1C41-87EA-6ABB49DFAC04}"/>
              </a:ext>
            </a:extLst>
          </p:cNvPr>
          <p:cNvSpPr>
            <a:spLocks noGrp="1"/>
          </p:cNvSpPr>
          <p:nvPr>
            <p:ph type="body" sz="quarter" idx="12" hasCustomPrompt="1"/>
          </p:nvPr>
        </p:nvSpPr>
        <p:spPr>
          <a:xfrm>
            <a:off x="588113" y="3228422"/>
            <a:ext cx="5908681" cy="234345"/>
          </a:xfrm>
          <a:noFill/>
        </p:spPr>
        <p:txBody>
          <a:bodyPr wrap="square" lIns="0" tIns="0" rIns="0" bIns="0">
            <a:spAutoFit/>
          </a:bodyPr>
          <a:lstStyle>
            <a:lvl1pPr marL="0" indent="0">
              <a:spcBef>
                <a:spcPts val="0"/>
              </a:spcBef>
              <a:spcAft>
                <a:spcPts val="0"/>
              </a:spcAft>
              <a:buFont typeface="Arial" panose="020B0604020202020204" pitchFamily="34" charset="0"/>
              <a:buNone/>
              <a:defRPr sz="1523" spc="0" baseline="0">
                <a:solidFill>
                  <a:srgbClr val="50E6FF"/>
                </a:solidFill>
                <a:latin typeface="+mn-lt"/>
              </a:defRPr>
            </a:lvl1pPr>
          </a:lstStyle>
          <a:p>
            <a:pPr lvl="0"/>
            <a:r>
              <a:rPr lang="en-US" err="1"/>
              <a:t>Subheader</a:t>
            </a:r>
            <a:endParaRPr lang="en-US"/>
          </a:p>
        </p:txBody>
      </p:sp>
    </p:spTree>
    <p:extLst>
      <p:ext uri="{BB962C8B-B14F-4D97-AF65-F5344CB8AC3E}">
        <p14:creationId xmlns:p14="http://schemas.microsoft.com/office/powerpoint/2010/main" val="13086465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CENTER">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91179" y="399944"/>
            <a:ext cx="11073039" cy="421911"/>
          </a:xfrm>
        </p:spPr>
        <p:txBody>
          <a:bodyP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316910887"/>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CENTER &amp; SUB">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91179" y="399944"/>
            <a:ext cx="11073039" cy="421911"/>
          </a:xfrm>
        </p:spPr>
        <p:txBody>
          <a:bodyPr/>
          <a:lstStyle>
            <a:lvl1pPr algn="ct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7094" y="987536"/>
            <a:ext cx="11073039" cy="234345"/>
          </a:xfrm>
          <a:noFill/>
        </p:spPr>
        <p:txBody>
          <a:bodyPr wrap="square" lIns="0" tIns="0" rIns="0" bIns="0">
            <a:spAutoFit/>
          </a:bodyPr>
          <a:lstStyle>
            <a:lvl1pPr marL="0" indent="0" algn="ctr">
              <a:spcBef>
                <a:spcPts val="0"/>
              </a:spcBef>
              <a:spcAft>
                <a:spcPts val="0"/>
              </a:spcAft>
              <a:buFont typeface="Arial" panose="020B0604020202020204" pitchFamily="34" charset="0"/>
              <a:buNone/>
              <a:defRPr sz="1523" spc="0" baseline="0">
                <a:solidFill>
                  <a:schemeClr val="accent2"/>
                </a:solidFill>
                <a:latin typeface="+mn-lt"/>
              </a:defRPr>
            </a:lvl1pPr>
          </a:lstStyle>
          <a:p>
            <a:pPr lvl="0"/>
            <a:r>
              <a:rPr lang="en-US" err="1"/>
              <a:t>Subheader</a:t>
            </a:r>
            <a:endParaRPr lang="en-US"/>
          </a:p>
        </p:txBody>
      </p:sp>
    </p:spTree>
    <p:extLst>
      <p:ext uri="{BB962C8B-B14F-4D97-AF65-F5344CB8AC3E}">
        <p14:creationId xmlns:p14="http://schemas.microsoft.com/office/powerpoint/2010/main" val="88986552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2_Title Sub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91179" y="399944"/>
            <a:ext cx="11073039" cy="421911"/>
          </a:xfrm>
        </p:spPr>
        <p:txBody>
          <a:bodyPr/>
          <a:lstStyle>
            <a:lvl1pP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8115" y="900758"/>
            <a:ext cx="11073039" cy="234345"/>
          </a:xfrm>
          <a:noFill/>
        </p:spPr>
        <p:txBody>
          <a:bodyPr wrap="square" lIns="0" tIns="0" rIns="0" bIns="0">
            <a:spAutoFit/>
          </a:bodyPr>
          <a:lstStyle>
            <a:lvl1pPr marL="0" indent="0">
              <a:spcBef>
                <a:spcPts val="0"/>
              </a:spcBef>
              <a:spcAft>
                <a:spcPts val="0"/>
              </a:spcAft>
              <a:buFont typeface="Arial" panose="020B0604020202020204" pitchFamily="34" charset="0"/>
              <a:buNone/>
              <a:defRPr sz="1523" spc="0" baseline="0">
                <a:solidFill>
                  <a:schemeClr val="accent2"/>
                </a:solidFill>
                <a:latin typeface="+mn-lt"/>
              </a:defRPr>
            </a:lvl1pPr>
          </a:lstStyle>
          <a:p>
            <a:pPr lvl="0"/>
            <a:r>
              <a:rPr lang="en-US" err="1"/>
              <a:t>Subheader</a:t>
            </a:r>
            <a:endParaRPr lang="en-US"/>
          </a:p>
        </p:txBody>
      </p:sp>
    </p:spTree>
    <p:extLst>
      <p:ext uri="{BB962C8B-B14F-4D97-AF65-F5344CB8AC3E}">
        <p14:creationId xmlns:p14="http://schemas.microsoft.com/office/powerpoint/2010/main" val="3747250737"/>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CHALLENGE | IMPACT Text - Bottom">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91179" y="399944"/>
            <a:ext cx="11073039" cy="421911"/>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userDrawn="1"/>
        </p:nvSpPr>
        <p:spPr bwMode="auto">
          <a:xfrm>
            <a:off x="5573809" y="1241667"/>
            <a:ext cx="6396395" cy="3527650"/>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39254" tIns="111404" rIns="139254" bIns="111404" numCol="1" spcCol="0" rtlCol="0" fromWordArt="0" anchor="t" anchorCtr="0" forceAA="0" compatLnSpc="1">
            <a:prstTxWarp prst="textNoShape">
              <a:avLst/>
            </a:prstTxWarp>
            <a:noAutofit/>
          </a:bodyPr>
          <a:lstStyle/>
          <a:p>
            <a:pPr algn="ctr" defTabSz="710106" fontAlgn="base">
              <a:lnSpc>
                <a:spcPct val="90000"/>
              </a:lnSpc>
              <a:spcBef>
                <a:spcPct val="0"/>
              </a:spcBef>
              <a:spcAft>
                <a:spcPct val="0"/>
              </a:spcAft>
            </a:pPr>
            <a:endParaRPr lang="en-US" sz="1828"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91173" y="1256772"/>
            <a:ext cx="4596920" cy="1169594"/>
          </a:xfrm>
        </p:spPr>
        <p:txBody>
          <a:bodyPr/>
          <a:lstStyle>
            <a:lvl1pPr marL="0" indent="0">
              <a:spcBef>
                <a:spcPts val="1828"/>
              </a:spcBef>
              <a:buNone/>
              <a:defRPr sz="1523">
                <a:solidFill>
                  <a:schemeClr val="accent1"/>
                </a:solidFill>
              </a:defRPr>
            </a:lvl1pPr>
            <a:lvl2pPr marL="0" indent="0">
              <a:spcBef>
                <a:spcPts val="610"/>
              </a:spcBef>
              <a:buNone/>
              <a:defRPr sz="1219"/>
            </a:lvl2pPr>
            <a:lvl3pPr marL="0" indent="0">
              <a:spcBef>
                <a:spcPts val="610"/>
              </a:spcBef>
              <a:buNone/>
              <a:defRPr sz="1066"/>
            </a:lvl3pPr>
            <a:lvl4pPr marL="0" indent="0">
              <a:spcBef>
                <a:spcPts val="610"/>
              </a:spcBef>
              <a:buNone/>
              <a:defRPr sz="914"/>
            </a:lvl4pPr>
            <a:lvl5pPr marL="0" indent="0">
              <a:spcBef>
                <a:spcPts val="610"/>
              </a:spcBef>
              <a:buNone/>
              <a:defRPr sz="837"/>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587099" y="5120268"/>
            <a:ext cx="11370091" cy="407888"/>
          </a:xfrm>
        </p:spPr>
        <p:txBody>
          <a:bodyPr/>
          <a:lstStyle>
            <a:lvl1pPr marL="0" indent="0">
              <a:spcBef>
                <a:spcPts val="914"/>
              </a:spcBef>
              <a:buNone/>
              <a:defRPr sz="1371">
                <a:solidFill>
                  <a:schemeClr val="tx1"/>
                </a:solidFill>
              </a:defRPr>
            </a:lvl1pPr>
            <a:lvl2pPr marL="0" indent="0">
              <a:buNone/>
              <a:defRPr sz="1066">
                <a:solidFill>
                  <a:schemeClr val="tx1"/>
                </a:solidFill>
              </a:defRPr>
            </a:lvl2pPr>
            <a:lvl3pPr marL="0" indent="0">
              <a:buNone/>
              <a:defRPr sz="837">
                <a:solidFill>
                  <a:schemeClr val="tx1"/>
                </a:solidFill>
              </a:defRPr>
            </a:lvl3pPr>
            <a:lvl4pPr marL="0" indent="0">
              <a:buNone/>
              <a:defRPr sz="800">
                <a:solidFill>
                  <a:schemeClr val="tx1"/>
                </a:solidFill>
              </a:defRPr>
            </a:lvl4pPr>
            <a:lvl5pPr marL="0" indent="0">
              <a:buNone/>
              <a:defRPr sz="800">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80960" y="4600497"/>
            <a:ext cx="0" cy="829992"/>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userDrawn="1"/>
        </p:nvCxnSpPr>
        <p:spPr>
          <a:xfrm>
            <a:off x="483645" y="4910139"/>
            <a:ext cx="11473541"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6506901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1_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91174" y="399946"/>
            <a:ext cx="4779054" cy="328072"/>
          </a:xfrm>
        </p:spPr>
        <p:txBody>
          <a:bodyPr/>
          <a:lstStyle>
            <a:lvl1pPr algn="l">
              <a:defRPr sz="2132">
                <a:solidFill>
                  <a:schemeClr val="tx1"/>
                </a:solidFill>
              </a:defRPr>
            </a:lvl1pPr>
          </a:lstStyle>
          <a:p>
            <a:r>
              <a:rPr lang="en-US"/>
              <a:t>Click to edit Master title style</a:t>
            </a: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91173" y="1765033"/>
            <a:ext cx="4596920" cy="1169594"/>
          </a:xfrm>
        </p:spPr>
        <p:txBody>
          <a:bodyPr/>
          <a:lstStyle>
            <a:lvl1pPr marL="0" indent="0">
              <a:spcBef>
                <a:spcPts val="1828"/>
              </a:spcBef>
              <a:buNone/>
              <a:defRPr sz="1523">
                <a:solidFill>
                  <a:schemeClr val="accent1"/>
                </a:solidFill>
              </a:defRPr>
            </a:lvl1pPr>
            <a:lvl2pPr marL="0" indent="0">
              <a:spcBef>
                <a:spcPts val="610"/>
              </a:spcBef>
              <a:buNone/>
              <a:defRPr sz="1219"/>
            </a:lvl2pPr>
            <a:lvl3pPr marL="0" indent="0">
              <a:spcBef>
                <a:spcPts val="610"/>
              </a:spcBef>
              <a:buNone/>
              <a:defRPr sz="1066"/>
            </a:lvl3pPr>
            <a:lvl4pPr marL="0" indent="0">
              <a:spcBef>
                <a:spcPts val="610"/>
              </a:spcBef>
              <a:buNone/>
              <a:defRPr sz="914"/>
            </a:lvl4pPr>
            <a:lvl5pPr marL="0" indent="0">
              <a:spcBef>
                <a:spcPts val="610"/>
              </a:spcBef>
              <a:buNone/>
              <a:defRPr sz="837"/>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80960" y="4600497"/>
            <a:ext cx="0" cy="829992"/>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3EEB27B6-F18C-4938-B5BC-59064F2ECE0C}"/>
              </a:ext>
            </a:extLst>
          </p:cNvPr>
          <p:cNvSpPr>
            <a:spLocks noGrp="1"/>
          </p:cNvSpPr>
          <p:nvPr>
            <p:ph type="pic" sz="quarter" idx="14"/>
          </p:nvPr>
        </p:nvSpPr>
        <p:spPr>
          <a:xfrm>
            <a:off x="5631603" y="1"/>
            <a:ext cx="6620722" cy="328072"/>
          </a:xfrm>
        </p:spPr>
        <p:txBody>
          <a:bodyPr/>
          <a:lstStyle/>
          <a:p>
            <a:endParaRPr lang="en-US"/>
          </a:p>
        </p:txBody>
      </p:sp>
    </p:spTree>
    <p:extLst>
      <p:ext uri="{BB962C8B-B14F-4D97-AF65-F5344CB8AC3E}">
        <p14:creationId xmlns:p14="http://schemas.microsoft.com/office/powerpoint/2010/main" val="2128011346"/>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2_CHALLENGE | IMPACT } CUSTOMER Logo &amp; Quote">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7494718" y="1765034"/>
            <a:ext cx="3692559" cy="1063135"/>
          </a:xfrm>
        </p:spPr>
        <p:txBody>
          <a:bodyPr/>
          <a:lstStyle>
            <a:lvl1pPr marL="0" indent="0">
              <a:spcBef>
                <a:spcPts val="1828"/>
              </a:spcBef>
              <a:buNone/>
              <a:defRPr sz="1828">
                <a:solidFill>
                  <a:schemeClr val="tx1"/>
                </a:solidFill>
              </a:defRPr>
            </a:lvl1pPr>
            <a:lvl2pPr marL="0" indent="0">
              <a:spcBef>
                <a:spcPts val="610"/>
              </a:spcBef>
              <a:buNone/>
              <a:defRPr sz="1371">
                <a:solidFill>
                  <a:schemeClr val="accent1"/>
                </a:solidFill>
              </a:defRPr>
            </a:lvl2pPr>
            <a:lvl3pPr marL="0" indent="0">
              <a:spcBef>
                <a:spcPts val="0"/>
              </a:spcBef>
              <a:buNone/>
              <a:defRPr sz="1219"/>
            </a:lvl3pPr>
            <a:lvl4pPr marL="0" indent="0">
              <a:spcBef>
                <a:spcPts val="0"/>
              </a:spcBef>
              <a:buNone/>
              <a:defRPr sz="1066"/>
            </a:lvl4pPr>
            <a:lvl5pPr marL="0" indent="0">
              <a:spcBef>
                <a:spcPts val="0"/>
              </a:spcBef>
              <a:buNone/>
              <a:defRPr sz="914"/>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80960" y="4600497"/>
            <a:ext cx="0" cy="829992"/>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3EEB27B6-F18C-4938-B5BC-59064F2ECE0C}"/>
              </a:ext>
            </a:extLst>
          </p:cNvPr>
          <p:cNvSpPr>
            <a:spLocks noGrp="1"/>
          </p:cNvSpPr>
          <p:nvPr>
            <p:ph type="pic" sz="quarter" idx="14"/>
          </p:nvPr>
        </p:nvSpPr>
        <p:spPr>
          <a:xfrm>
            <a:off x="1" y="1"/>
            <a:ext cx="6620722" cy="328072"/>
          </a:xfrm>
        </p:spPr>
        <p:txBody>
          <a:bodyPr/>
          <a:lstStyle/>
          <a:p>
            <a:endParaRPr lang="en-US"/>
          </a:p>
        </p:txBody>
      </p:sp>
    </p:spTree>
    <p:extLst>
      <p:ext uri="{BB962C8B-B14F-4D97-AF65-F5344CB8AC3E}">
        <p14:creationId xmlns:p14="http://schemas.microsoft.com/office/powerpoint/2010/main" val="403055664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61" Type="http://schemas.openxmlformats.org/officeDocument/2006/relationships/image" Target="../media/image1.emf"/><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72.xml"/><Relationship Id="rId18" Type="http://schemas.openxmlformats.org/officeDocument/2006/relationships/slideLayout" Target="../slideLayouts/slideLayout77.xml"/><Relationship Id="rId26" Type="http://schemas.openxmlformats.org/officeDocument/2006/relationships/slideLayout" Target="../slideLayouts/slideLayout85.xml"/><Relationship Id="rId39" Type="http://schemas.openxmlformats.org/officeDocument/2006/relationships/slideLayout" Target="../slideLayouts/slideLayout98.xml"/><Relationship Id="rId21" Type="http://schemas.openxmlformats.org/officeDocument/2006/relationships/slideLayout" Target="../slideLayouts/slideLayout80.xml"/><Relationship Id="rId34" Type="http://schemas.openxmlformats.org/officeDocument/2006/relationships/slideLayout" Target="../slideLayouts/slideLayout93.xml"/><Relationship Id="rId42" Type="http://schemas.openxmlformats.org/officeDocument/2006/relationships/slideLayout" Target="../slideLayouts/slideLayout101.xml"/><Relationship Id="rId47" Type="http://schemas.openxmlformats.org/officeDocument/2006/relationships/slideLayout" Target="../slideLayouts/slideLayout106.xml"/><Relationship Id="rId50" Type="http://schemas.openxmlformats.org/officeDocument/2006/relationships/slideLayout" Target="../slideLayouts/slideLayout109.xml"/><Relationship Id="rId55" Type="http://schemas.openxmlformats.org/officeDocument/2006/relationships/slideLayout" Target="../slideLayouts/slideLayout114.xml"/><Relationship Id="rId7" Type="http://schemas.openxmlformats.org/officeDocument/2006/relationships/slideLayout" Target="../slideLayouts/slideLayout66.xml"/><Relationship Id="rId2" Type="http://schemas.openxmlformats.org/officeDocument/2006/relationships/slideLayout" Target="../slideLayouts/slideLayout61.xml"/><Relationship Id="rId16" Type="http://schemas.openxmlformats.org/officeDocument/2006/relationships/slideLayout" Target="../slideLayouts/slideLayout75.xml"/><Relationship Id="rId29" Type="http://schemas.openxmlformats.org/officeDocument/2006/relationships/slideLayout" Target="../slideLayouts/slideLayout88.xml"/><Relationship Id="rId11" Type="http://schemas.openxmlformats.org/officeDocument/2006/relationships/slideLayout" Target="../slideLayouts/slideLayout70.xml"/><Relationship Id="rId24" Type="http://schemas.openxmlformats.org/officeDocument/2006/relationships/slideLayout" Target="../slideLayouts/slideLayout83.xml"/><Relationship Id="rId32" Type="http://schemas.openxmlformats.org/officeDocument/2006/relationships/slideLayout" Target="../slideLayouts/slideLayout91.xml"/><Relationship Id="rId37" Type="http://schemas.openxmlformats.org/officeDocument/2006/relationships/slideLayout" Target="../slideLayouts/slideLayout96.xml"/><Relationship Id="rId40" Type="http://schemas.openxmlformats.org/officeDocument/2006/relationships/slideLayout" Target="../slideLayouts/slideLayout99.xml"/><Relationship Id="rId45" Type="http://schemas.openxmlformats.org/officeDocument/2006/relationships/slideLayout" Target="../slideLayouts/slideLayout104.xml"/><Relationship Id="rId53" Type="http://schemas.openxmlformats.org/officeDocument/2006/relationships/slideLayout" Target="../slideLayouts/slideLayout112.xml"/><Relationship Id="rId58" Type="http://schemas.openxmlformats.org/officeDocument/2006/relationships/slideLayout" Target="../slideLayouts/slideLayout117.xml"/><Relationship Id="rId5" Type="http://schemas.openxmlformats.org/officeDocument/2006/relationships/slideLayout" Target="../slideLayouts/slideLayout64.xml"/><Relationship Id="rId61" Type="http://schemas.openxmlformats.org/officeDocument/2006/relationships/image" Target="../media/image1.emf"/><Relationship Id="rId19" Type="http://schemas.openxmlformats.org/officeDocument/2006/relationships/slideLayout" Target="../slideLayouts/slideLayout78.xml"/><Relationship Id="rId14" Type="http://schemas.openxmlformats.org/officeDocument/2006/relationships/slideLayout" Target="../slideLayouts/slideLayout73.xml"/><Relationship Id="rId22" Type="http://schemas.openxmlformats.org/officeDocument/2006/relationships/slideLayout" Target="../slideLayouts/slideLayout81.xml"/><Relationship Id="rId27" Type="http://schemas.openxmlformats.org/officeDocument/2006/relationships/slideLayout" Target="../slideLayouts/slideLayout86.xml"/><Relationship Id="rId30" Type="http://schemas.openxmlformats.org/officeDocument/2006/relationships/slideLayout" Target="../slideLayouts/slideLayout89.xml"/><Relationship Id="rId35" Type="http://schemas.openxmlformats.org/officeDocument/2006/relationships/slideLayout" Target="../slideLayouts/slideLayout94.xml"/><Relationship Id="rId43" Type="http://schemas.openxmlformats.org/officeDocument/2006/relationships/slideLayout" Target="../slideLayouts/slideLayout102.xml"/><Relationship Id="rId48" Type="http://schemas.openxmlformats.org/officeDocument/2006/relationships/slideLayout" Target="../slideLayouts/slideLayout107.xml"/><Relationship Id="rId56" Type="http://schemas.openxmlformats.org/officeDocument/2006/relationships/slideLayout" Target="../slideLayouts/slideLayout115.xml"/><Relationship Id="rId8" Type="http://schemas.openxmlformats.org/officeDocument/2006/relationships/slideLayout" Target="../slideLayouts/slideLayout67.xml"/><Relationship Id="rId51" Type="http://schemas.openxmlformats.org/officeDocument/2006/relationships/slideLayout" Target="../slideLayouts/slideLayout110.xml"/><Relationship Id="rId3" Type="http://schemas.openxmlformats.org/officeDocument/2006/relationships/slideLayout" Target="../slideLayouts/slideLayout62.xml"/><Relationship Id="rId12" Type="http://schemas.openxmlformats.org/officeDocument/2006/relationships/slideLayout" Target="../slideLayouts/slideLayout71.xml"/><Relationship Id="rId17" Type="http://schemas.openxmlformats.org/officeDocument/2006/relationships/slideLayout" Target="../slideLayouts/slideLayout76.xml"/><Relationship Id="rId25" Type="http://schemas.openxmlformats.org/officeDocument/2006/relationships/slideLayout" Target="../slideLayouts/slideLayout84.xml"/><Relationship Id="rId33" Type="http://schemas.openxmlformats.org/officeDocument/2006/relationships/slideLayout" Target="../slideLayouts/slideLayout92.xml"/><Relationship Id="rId38" Type="http://schemas.openxmlformats.org/officeDocument/2006/relationships/slideLayout" Target="../slideLayouts/slideLayout97.xml"/><Relationship Id="rId46" Type="http://schemas.openxmlformats.org/officeDocument/2006/relationships/slideLayout" Target="../slideLayouts/slideLayout105.xml"/><Relationship Id="rId59" Type="http://schemas.openxmlformats.org/officeDocument/2006/relationships/slideLayout" Target="../slideLayouts/slideLayout118.xml"/><Relationship Id="rId20" Type="http://schemas.openxmlformats.org/officeDocument/2006/relationships/slideLayout" Target="../slideLayouts/slideLayout79.xml"/><Relationship Id="rId41" Type="http://schemas.openxmlformats.org/officeDocument/2006/relationships/slideLayout" Target="../slideLayouts/slideLayout100.xml"/><Relationship Id="rId54" Type="http://schemas.openxmlformats.org/officeDocument/2006/relationships/slideLayout" Target="../slideLayouts/slideLayout113.xml"/><Relationship Id="rId1" Type="http://schemas.openxmlformats.org/officeDocument/2006/relationships/slideLayout" Target="../slideLayouts/slideLayout60.xml"/><Relationship Id="rId6" Type="http://schemas.openxmlformats.org/officeDocument/2006/relationships/slideLayout" Target="../slideLayouts/slideLayout65.xml"/><Relationship Id="rId15" Type="http://schemas.openxmlformats.org/officeDocument/2006/relationships/slideLayout" Target="../slideLayouts/slideLayout74.xml"/><Relationship Id="rId23" Type="http://schemas.openxmlformats.org/officeDocument/2006/relationships/slideLayout" Target="../slideLayouts/slideLayout82.xml"/><Relationship Id="rId28" Type="http://schemas.openxmlformats.org/officeDocument/2006/relationships/slideLayout" Target="../slideLayouts/slideLayout87.xml"/><Relationship Id="rId36" Type="http://schemas.openxmlformats.org/officeDocument/2006/relationships/slideLayout" Target="../slideLayouts/slideLayout95.xml"/><Relationship Id="rId49" Type="http://schemas.openxmlformats.org/officeDocument/2006/relationships/slideLayout" Target="../slideLayouts/slideLayout108.xml"/><Relationship Id="rId57" Type="http://schemas.openxmlformats.org/officeDocument/2006/relationships/slideLayout" Target="../slideLayouts/slideLayout116.xml"/><Relationship Id="rId10" Type="http://schemas.openxmlformats.org/officeDocument/2006/relationships/slideLayout" Target="../slideLayouts/slideLayout69.xml"/><Relationship Id="rId31" Type="http://schemas.openxmlformats.org/officeDocument/2006/relationships/slideLayout" Target="../slideLayouts/slideLayout90.xml"/><Relationship Id="rId44" Type="http://schemas.openxmlformats.org/officeDocument/2006/relationships/slideLayout" Target="../slideLayouts/slideLayout103.xml"/><Relationship Id="rId52" Type="http://schemas.openxmlformats.org/officeDocument/2006/relationships/slideLayout" Target="../slideLayouts/slideLayout111.xml"/><Relationship Id="rId60" Type="http://schemas.openxmlformats.org/officeDocument/2006/relationships/theme" Target="../theme/theme2.xml"/><Relationship Id="rId4" Type="http://schemas.openxmlformats.org/officeDocument/2006/relationships/slideLayout" Target="../slideLayouts/slideLayout63.xml"/><Relationship Id="rId9" Type="http://schemas.openxmlformats.org/officeDocument/2006/relationships/slideLayout" Target="../slideLayouts/slideLayout68.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131.xml"/><Relationship Id="rId18" Type="http://schemas.openxmlformats.org/officeDocument/2006/relationships/slideLayout" Target="../slideLayouts/slideLayout136.xml"/><Relationship Id="rId26" Type="http://schemas.openxmlformats.org/officeDocument/2006/relationships/slideLayout" Target="../slideLayouts/slideLayout144.xml"/><Relationship Id="rId3" Type="http://schemas.openxmlformats.org/officeDocument/2006/relationships/slideLayout" Target="../slideLayouts/slideLayout121.xml"/><Relationship Id="rId21" Type="http://schemas.openxmlformats.org/officeDocument/2006/relationships/slideLayout" Target="../slideLayouts/slideLayout139.xml"/><Relationship Id="rId34" Type="http://schemas.openxmlformats.org/officeDocument/2006/relationships/image" Target="../media/image1.emf"/><Relationship Id="rId7" Type="http://schemas.openxmlformats.org/officeDocument/2006/relationships/slideLayout" Target="../slideLayouts/slideLayout125.xml"/><Relationship Id="rId12" Type="http://schemas.openxmlformats.org/officeDocument/2006/relationships/slideLayout" Target="../slideLayouts/slideLayout130.xml"/><Relationship Id="rId17" Type="http://schemas.openxmlformats.org/officeDocument/2006/relationships/slideLayout" Target="../slideLayouts/slideLayout135.xml"/><Relationship Id="rId25" Type="http://schemas.openxmlformats.org/officeDocument/2006/relationships/slideLayout" Target="../slideLayouts/slideLayout143.xml"/><Relationship Id="rId33" Type="http://schemas.openxmlformats.org/officeDocument/2006/relationships/theme" Target="../theme/theme3.xml"/><Relationship Id="rId2" Type="http://schemas.openxmlformats.org/officeDocument/2006/relationships/slideLayout" Target="../slideLayouts/slideLayout120.xml"/><Relationship Id="rId16" Type="http://schemas.openxmlformats.org/officeDocument/2006/relationships/slideLayout" Target="../slideLayouts/slideLayout134.xml"/><Relationship Id="rId20" Type="http://schemas.openxmlformats.org/officeDocument/2006/relationships/slideLayout" Target="../slideLayouts/slideLayout138.xml"/><Relationship Id="rId29" Type="http://schemas.openxmlformats.org/officeDocument/2006/relationships/slideLayout" Target="../slideLayouts/slideLayout147.xml"/><Relationship Id="rId1" Type="http://schemas.openxmlformats.org/officeDocument/2006/relationships/slideLayout" Target="../slideLayouts/slideLayout119.xml"/><Relationship Id="rId6" Type="http://schemas.openxmlformats.org/officeDocument/2006/relationships/slideLayout" Target="../slideLayouts/slideLayout124.xml"/><Relationship Id="rId11" Type="http://schemas.openxmlformats.org/officeDocument/2006/relationships/slideLayout" Target="../slideLayouts/slideLayout129.xml"/><Relationship Id="rId24" Type="http://schemas.openxmlformats.org/officeDocument/2006/relationships/slideLayout" Target="../slideLayouts/slideLayout142.xml"/><Relationship Id="rId32" Type="http://schemas.openxmlformats.org/officeDocument/2006/relationships/slideLayout" Target="../slideLayouts/slideLayout150.xml"/><Relationship Id="rId5" Type="http://schemas.openxmlformats.org/officeDocument/2006/relationships/slideLayout" Target="../slideLayouts/slideLayout123.xml"/><Relationship Id="rId15" Type="http://schemas.openxmlformats.org/officeDocument/2006/relationships/slideLayout" Target="../slideLayouts/slideLayout133.xml"/><Relationship Id="rId23" Type="http://schemas.openxmlformats.org/officeDocument/2006/relationships/slideLayout" Target="../slideLayouts/slideLayout141.xml"/><Relationship Id="rId28" Type="http://schemas.openxmlformats.org/officeDocument/2006/relationships/slideLayout" Target="../slideLayouts/slideLayout146.xml"/><Relationship Id="rId10" Type="http://schemas.openxmlformats.org/officeDocument/2006/relationships/slideLayout" Target="../slideLayouts/slideLayout128.xml"/><Relationship Id="rId19" Type="http://schemas.openxmlformats.org/officeDocument/2006/relationships/slideLayout" Target="../slideLayouts/slideLayout137.xml"/><Relationship Id="rId31" Type="http://schemas.openxmlformats.org/officeDocument/2006/relationships/slideLayout" Target="../slideLayouts/slideLayout149.xml"/><Relationship Id="rId4" Type="http://schemas.openxmlformats.org/officeDocument/2006/relationships/slideLayout" Target="../slideLayouts/slideLayout122.xml"/><Relationship Id="rId9" Type="http://schemas.openxmlformats.org/officeDocument/2006/relationships/slideLayout" Target="../slideLayouts/slideLayout127.xml"/><Relationship Id="rId14" Type="http://schemas.openxmlformats.org/officeDocument/2006/relationships/slideLayout" Target="../slideLayouts/slideLayout132.xml"/><Relationship Id="rId22" Type="http://schemas.openxmlformats.org/officeDocument/2006/relationships/slideLayout" Target="../slideLayouts/slideLayout140.xml"/><Relationship Id="rId27" Type="http://schemas.openxmlformats.org/officeDocument/2006/relationships/slideLayout" Target="../slideLayouts/slideLayout145.xml"/><Relationship Id="rId30" Type="http://schemas.openxmlformats.org/officeDocument/2006/relationships/slideLayout" Target="../slideLayouts/slideLayout148.xml"/><Relationship Id="rId8" Type="http://schemas.openxmlformats.org/officeDocument/2006/relationships/slideLayout" Target="../slideLayouts/slideLayout12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91174" y="399944"/>
            <a:ext cx="11073039" cy="484620"/>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7090" y="1255733"/>
            <a:ext cx="11073039" cy="1410782"/>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252325" cy="5999163"/>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8112" cy="511929"/>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algn="ctr" defTabSz="815727" fontAlgn="base">
              <a:lnSpc>
                <a:spcPct val="90000"/>
              </a:lnSpc>
              <a:spcBef>
                <a:spcPct val="0"/>
              </a:spcBef>
              <a:spcAft>
                <a:spcPct val="0"/>
              </a:spcAft>
            </a:pPr>
            <a:endParaRPr lang="en-US" sz="21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4056" cy="255964"/>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algn="ctr" defTabSz="815727" fontAlgn="base">
              <a:lnSpc>
                <a:spcPct val="90000"/>
              </a:lnSpc>
              <a:spcBef>
                <a:spcPct val="0"/>
              </a:spcBef>
              <a:spcAft>
                <a:spcPct val="0"/>
              </a:spcAft>
            </a:pPr>
            <a:endParaRPr lang="en-US" sz="2100">
              <a:gradFill>
                <a:gsLst>
                  <a:gs pos="0">
                    <a:srgbClr val="FFFFFF"/>
                  </a:gs>
                  <a:gs pos="100000">
                    <a:srgbClr val="FFFFFF"/>
                  </a:gs>
                </a:gsLst>
                <a:lin ang="5400000" scaled="0"/>
              </a:gradFill>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61" cstate="screen">
            <a:extLst>
              <a:ext uri="{28A0092B-C50C-407E-A947-70E740481C1C}">
                <a14:useLocalDpi xmlns:a14="http://schemas.microsoft.com/office/drawing/2010/main"/>
              </a:ext>
            </a:extLst>
          </a:blip>
          <a:srcRect l="762"/>
          <a:stretch/>
        </p:blipFill>
        <p:spPr>
          <a:xfrm rot="5400000">
            <a:off x="9957714" y="2411459"/>
            <a:ext cx="5999163" cy="1176246"/>
          </a:xfrm>
          <a:prstGeom prst="rect">
            <a:avLst/>
          </a:prstGeom>
        </p:spPr>
      </p:pic>
      <p:sp>
        <p:nvSpPr>
          <p:cNvPr id="5" name="Footer Placeholder 4">
            <a:extLst>
              <a:ext uri="{FF2B5EF4-FFF2-40B4-BE49-F238E27FC236}">
                <a16:creationId xmlns:a16="http://schemas.microsoft.com/office/drawing/2014/main" id="{7F08806F-3D0A-4B42-9394-88C2FF98792D}"/>
              </a:ext>
            </a:extLst>
          </p:cNvPr>
          <p:cNvSpPr>
            <a:spLocks noGrp="1"/>
          </p:cNvSpPr>
          <p:nvPr>
            <p:ph type="ftr" sz="quarter" idx="3"/>
          </p:nvPr>
        </p:nvSpPr>
        <p:spPr>
          <a:xfrm>
            <a:off x="4058583" y="5560336"/>
            <a:ext cx="4135160" cy="319400"/>
          </a:xfrm>
          <a:prstGeom prst="rect">
            <a:avLst/>
          </a:prstGeom>
        </p:spPr>
        <p:txBody>
          <a:bodyPr vert="horz" lIns="91440" tIns="45720" rIns="91440" bIns="45720" rtlCol="0" anchor="ctr"/>
          <a:lstStyle>
            <a:lvl1pPr algn="ctr">
              <a:defRPr sz="1050">
                <a:solidFill>
                  <a:schemeClr val="tx1">
                    <a:tint val="75000"/>
                  </a:schemeClr>
                </a:solidFill>
              </a:defRPr>
            </a:lvl1pPr>
          </a:lstStyle>
          <a:p>
            <a:endParaRPr lang="en-US"/>
          </a:p>
        </p:txBody>
      </p:sp>
    </p:spTree>
    <p:extLst>
      <p:ext uri="{BB962C8B-B14F-4D97-AF65-F5344CB8AC3E}">
        <p14:creationId xmlns:p14="http://schemas.microsoft.com/office/powerpoint/2010/main" val="910512601"/>
      </p:ext>
    </p:extLst>
  </p:cSld>
  <p:clrMap bg1="dk1" tx1="lt1" bg2="dk2" tx2="lt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 id="2147483712" r:id="rId16"/>
    <p:sldLayoutId id="2147483713" r:id="rId17"/>
    <p:sldLayoutId id="2147483714" r:id="rId18"/>
    <p:sldLayoutId id="2147483715" r:id="rId19"/>
    <p:sldLayoutId id="2147483716" r:id="rId20"/>
    <p:sldLayoutId id="2147483717" r:id="rId21"/>
    <p:sldLayoutId id="2147483718" r:id="rId22"/>
    <p:sldLayoutId id="2147483719" r:id="rId23"/>
    <p:sldLayoutId id="2147483720" r:id="rId24"/>
    <p:sldLayoutId id="2147483721" r:id="rId25"/>
    <p:sldLayoutId id="2147483722" r:id="rId26"/>
    <p:sldLayoutId id="2147483723" r:id="rId27"/>
    <p:sldLayoutId id="2147483724" r:id="rId28"/>
    <p:sldLayoutId id="2147483725" r:id="rId29"/>
    <p:sldLayoutId id="2147483726" r:id="rId30"/>
    <p:sldLayoutId id="2147483727" r:id="rId31"/>
    <p:sldLayoutId id="2147483728" r:id="rId32"/>
    <p:sldLayoutId id="2147483729" r:id="rId33"/>
    <p:sldLayoutId id="2147483730" r:id="rId34"/>
    <p:sldLayoutId id="2147483731" r:id="rId35"/>
    <p:sldLayoutId id="2147483732" r:id="rId36"/>
    <p:sldLayoutId id="2147483733" r:id="rId37"/>
    <p:sldLayoutId id="2147483734" r:id="rId38"/>
    <p:sldLayoutId id="2147483735" r:id="rId39"/>
    <p:sldLayoutId id="2147483736" r:id="rId40"/>
    <p:sldLayoutId id="2147483737" r:id="rId41"/>
    <p:sldLayoutId id="2147483738" r:id="rId42"/>
    <p:sldLayoutId id="2147483739" r:id="rId43"/>
    <p:sldLayoutId id="2147483740" r:id="rId44"/>
    <p:sldLayoutId id="2147483741" r:id="rId45"/>
    <p:sldLayoutId id="2147483742" r:id="rId46"/>
    <p:sldLayoutId id="2147483743" r:id="rId47"/>
    <p:sldLayoutId id="2147483744" r:id="rId48"/>
    <p:sldLayoutId id="2147483745" r:id="rId49"/>
    <p:sldLayoutId id="2147483746" r:id="rId50"/>
    <p:sldLayoutId id="2147483747" r:id="rId51"/>
    <p:sldLayoutId id="2147483748" r:id="rId52"/>
    <p:sldLayoutId id="2147483749" r:id="rId53"/>
    <p:sldLayoutId id="2147483750" r:id="rId54"/>
    <p:sldLayoutId id="2147483751" r:id="rId55"/>
    <p:sldLayoutId id="2147483752" r:id="rId56"/>
    <p:sldLayoutId id="2147483753" r:id="rId57"/>
    <p:sldLayoutId id="2147483754" r:id="rId58"/>
    <p:sldLayoutId id="2147483755" r:id="rId59"/>
  </p:sldLayoutIdLst>
  <p:transition>
    <p:fade/>
  </p:transition>
  <p:hf sldNum="0" hdr="0" ftr="0" dt="0"/>
  <p:txStyles>
    <p:titleStyle>
      <a:lvl1pPr algn="l" defTabSz="815963" rtl="0" eaLnBrk="1" latinLnBrk="0" hangingPunct="1">
        <a:lnSpc>
          <a:spcPct val="100000"/>
        </a:lnSpc>
        <a:spcBef>
          <a:spcPct val="0"/>
        </a:spcBef>
        <a:buNone/>
        <a:defRPr lang="en-US" sz="3149" b="0" kern="1200" cap="none" spc="-44"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199979" marR="0" indent="-199979" algn="l" defTabSz="8159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449"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399959" marR="0" indent="-199979" algn="l" defTabSz="8159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750" kern="1200" spc="0" baseline="0">
          <a:gradFill>
            <a:gsLst>
              <a:gs pos="1250">
                <a:schemeClr val="tx1"/>
              </a:gs>
              <a:gs pos="100000">
                <a:schemeClr val="tx1"/>
              </a:gs>
            </a:gsLst>
            <a:lin ang="5400000" scaled="0"/>
          </a:gradFill>
          <a:latin typeface="+mn-lt"/>
          <a:ea typeface="+mn-ea"/>
          <a:cs typeface="+mn-cs"/>
        </a:defRPr>
      </a:lvl2pPr>
      <a:lvl3pPr marL="574940" marR="0" indent="-174982" algn="l" defTabSz="8159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3pPr>
      <a:lvl4pPr marL="737424" marR="0" indent="-158317" algn="l" defTabSz="8159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25" kern="1200" spc="0" baseline="0">
          <a:gradFill>
            <a:gsLst>
              <a:gs pos="1250">
                <a:schemeClr val="tx1"/>
              </a:gs>
              <a:gs pos="100000">
                <a:schemeClr val="tx1"/>
              </a:gs>
            </a:gsLst>
            <a:lin ang="5400000" scaled="0"/>
          </a:gradFill>
          <a:latin typeface="+mn-lt"/>
          <a:ea typeface="+mn-ea"/>
          <a:cs typeface="+mn-cs"/>
        </a:defRPr>
      </a:lvl4pPr>
      <a:lvl5pPr marL="895741" marR="0" indent="-147207" algn="l" defTabSz="8159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25" kern="1200" spc="0" baseline="0">
          <a:gradFill>
            <a:gsLst>
              <a:gs pos="1250">
                <a:schemeClr val="tx1"/>
              </a:gs>
              <a:gs pos="100000">
                <a:schemeClr val="tx1"/>
              </a:gs>
            </a:gsLst>
            <a:lin ang="5400000" scaled="0"/>
          </a:gradFill>
          <a:latin typeface="+mn-lt"/>
          <a:ea typeface="+mn-ea"/>
          <a:cs typeface="+mn-cs"/>
        </a:defRPr>
      </a:lvl5pPr>
      <a:lvl6pPr marL="2243897" indent="-203991" algn="l" defTabSz="815963" rtl="0" eaLnBrk="1" latinLnBrk="0" hangingPunct="1">
        <a:spcBef>
          <a:spcPct val="20000"/>
        </a:spcBef>
        <a:buFont typeface="Arial" pitchFamily="34" charset="0"/>
        <a:buChar char="•"/>
        <a:defRPr sz="1750" kern="1200">
          <a:solidFill>
            <a:schemeClr val="tx1"/>
          </a:solidFill>
          <a:latin typeface="+mn-lt"/>
          <a:ea typeface="+mn-ea"/>
          <a:cs typeface="+mn-cs"/>
        </a:defRPr>
      </a:lvl6pPr>
      <a:lvl7pPr marL="2651879" indent="-203991" algn="l" defTabSz="815963" rtl="0" eaLnBrk="1" latinLnBrk="0" hangingPunct="1">
        <a:spcBef>
          <a:spcPct val="20000"/>
        </a:spcBef>
        <a:buFont typeface="Arial" pitchFamily="34" charset="0"/>
        <a:buChar char="•"/>
        <a:defRPr sz="1750" kern="1200">
          <a:solidFill>
            <a:schemeClr val="tx1"/>
          </a:solidFill>
          <a:latin typeface="+mn-lt"/>
          <a:ea typeface="+mn-ea"/>
          <a:cs typeface="+mn-cs"/>
        </a:defRPr>
      </a:lvl7pPr>
      <a:lvl8pPr marL="3059861" indent="-203991" algn="l" defTabSz="815963" rtl="0" eaLnBrk="1" latinLnBrk="0" hangingPunct="1">
        <a:spcBef>
          <a:spcPct val="20000"/>
        </a:spcBef>
        <a:buFont typeface="Arial" pitchFamily="34" charset="0"/>
        <a:buChar char="•"/>
        <a:defRPr sz="1750" kern="1200">
          <a:solidFill>
            <a:schemeClr val="tx1"/>
          </a:solidFill>
          <a:latin typeface="+mn-lt"/>
          <a:ea typeface="+mn-ea"/>
          <a:cs typeface="+mn-cs"/>
        </a:defRPr>
      </a:lvl8pPr>
      <a:lvl9pPr marL="3467843" indent="-203991" algn="l" defTabSz="815963" rtl="0" eaLnBrk="1" latinLnBrk="0" hangingPunct="1">
        <a:spcBef>
          <a:spcPct val="20000"/>
        </a:spcBef>
        <a:buFont typeface="Arial" pitchFamily="34" charset="0"/>
        <a:buChar char="•"/>
        <a:defRPr sz="1750" kern="1200">
          <a:solidFill>
            <a:schemeClr val="tx1"/>
          </a:solidFill>
          <a:latin typeface="+mn-lt"/>
          <a:ea typeface="+mn-ea"/>
          <a:cs typeface="+mn-cs"/>
        </a:defRPr>
      </a:lvl9pPr>
    </p:bodyStyle>
    <p:otherStyle>
      <a:defPPr>
        <a:defRPr lang="en-US"/>
      </a:defPPr>
      <a:lvl1pPr marL="0" algn="l" defTabSz="815963" rtl="0" eaLnBrk="1" latinLnBrk="0" hangingPunct="1">
        <a:defRPr sz="1575" kern="1200">
          <a:solidFill>
            <a:schemeClr val="tx1"/>
          </a:solidFill>
          <a:latin typeface="+mn-lt"/>
          <a:ea typeface="+mn-ea"/>
          <a:cs typeface="+mn-cs"/>
        </a:defRPr>
      </a:lvl1pPr>
      <a:lvl2pPr marL="407981" algn="l" defTabSz="815963" rtl="0" eaLnBrk="1" latinLnBrk="0" hangingPunct="1">
        <a:defRPr sz="1575" kern="1200">
          <a:solidFill>
            <a:schemeClr val="tx1"/>
          </a:solidFill>
          <a:latin typeface="+mn-lt"/>
          <a:ea typeface="+mn-ea"/>
          <a:cs typeface="+mn-cs"/>
        </a:defRPr>
      </a:lvl2pPr>
      <a:lvl3pPr marL="815963" algn="l" defTabSz="815963" rtl="0" eaLnBrk="1" latinLnBrk="0" hangingPunct="1">
        <a:defRPr sz="1575" kern="1200">
          <a:solidFill>
            <a:schemeClr val="tx1"/>
          </a:solidFill>
          <a:latin typeface="+mn-lt"/>
          <a:ea typeface="+mn-ea"/>
          <a:cs typeface="+mn-cs"/>
        </a:defRPr>
      </a:lvl3pPr>
      <a:lvl4pPr marL="1223944" algn="l" defTabSz="815963" rtl="0" eaLnBrk="1" latinLnBrk="0" hangingPunct="1">
        <a:defRPr sz="1575" kern="1200">
          <a:solidFill>
            <a:schemeClr val="tx1"/>
          </a:solidFill>
          <a:latin typeface="+mn-lt"/>
          <a:ea typeface="+mn-ea"/>
          <a:cs typeface="+mn-cs"/>
        </a:defRPr>
      </a:lvl4pPr>
      <a:lvl5pPr marL="1631925" algn="l" defTabSz="815963" rtl="0" eaLnBrk="1" latinLnBrk="0" hangingPunct="1">
        <a:defRPr sz="1575" kern="1200">
          <a:solidFill>
            <a:schemeClr val="tx1"/>
          </a:solidFill>
          <a:latin typeface="+mn-lt"/>
          <a:ea typeface="+mn-ea"/>
          <a:cs typeface="+mn-cs"/>
        </a:defRPr>
      </a:lvl5pPr>
      <a:lvl6pPr marL="2039908" algn="l" defTabSz="815963" rtl="0" eaLnBrk="1" latinLnBrk="0" hangingPunct="1">
        <a:defRPr sz="1575" kern="1200">
          <a:solidFill>
            <a:schemeClr val="tx1"/>
          </a:solidFill>
          <a:latin typeface="+mn-lt"/>
          <a:ea typeface="+mn-ea"/>
          <a:cs typeface="+mn-cs"/>
        </a:defRPr>
      </a:lvl6pPr>
      <a:lvl7pPr marL="2447888" algn="l" defTabSz="815963" rtl="0" eaLnBrk="1" latinLnBrk="0" hangingPunct="1">
        <a:defRPr sz="1575" kern="1200">
          <a:solidFill>
            <a:schemeClr val="tx1"/>
          </a:solidFill>
          <a:latin typeface="+mn-lt"/>
          <a:ea typeface="+mn-ea"/>
          <a:cs typeface="+mn-cs"/>
        </a:defRPr>
      </a:lvl7pPr>
      <a:lvl8pPr marL="2855869" algn="l" defTabSz="815963" rtl="0" eaLnBrk="1" latinLnBrk="0" hangingPunct="1">
        <a:defRPr sz="1575" kern="1200">
          <a:solidFill>
            <a:schemeClr val="tx1"/>
          </a:solidFill>
          <a:latin typeface="+mn-lt"/>
          <a:ea typeface="+mn-ea"/>
          <a:cs typeface="+mn-cs"/>
        </a:defRPr>
      </a:lvl8pPr>
      <a:lvl9pPr marL="3263852" algn="l" defTabSz="815963" rtl="0" eaLnBrk="1" latinLnBrk="0" hangingPunct="1">
        <a:defRPr sz="1575"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91179" y="399944"/>
            <a:ext cx="11073039" cy="421911"/>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7094" y="1255734"/>
            <a:ext cx="11073039" cy="122820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3"/>
            <a:ext cx="12252325" cy="5999163"/>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2"/>
            <a:ext cx="588112" cy="511929"/>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254" tIns="111404" rIns="139254" bIns="111404" numCol="1" spcCol="0" rtlCol="0" fromWordArt="0" anchor="t" anchorCtr="0" forceAA="0" compatLnSpc="1">
            <a:prstTxWarp prst="textNoShape">
              <a:avLst/>
            </a:prstTxWarp>
            <a:noAutofit/>
          </a:bodyPr>
          <a:lstStyle/>
          <a:p>
            <a:pPr algn="ctr" defTabSz="710106" fontAlgn="base">
              <a:lnSpc>
                <a:spcPct val="90000"/>
              </a:lnSpc>
              <a:spcBef>
                <a:spcPct val="0"/>
              </a:spcBef>
              <a:spcAft>
                <a:spcPct val="0"/>
              </a:spcAft>
            </a:pPr>
            <a:endParaRPr lang="en-US" sz="182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4056" cy="255964"/>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254" tIns="111404" rIns="139254" bIns="111404" numCol="1" spcCol="0" rtlCol="0" fromWordArt="0" anchor="t" anchorCtr="0" forceAA="0" compatLnSpc="1">
            <a:prstTxWarp prst="textNoShape">
              <a:avLst/>
            </a:prstTxWarp>
            <a:noAutofit/>
          </a:bodyPr>
          <a:lstStyle/>
          <a:p>
            <a:pPr algn="ctr" defTabSz="710106" fontAlgn="base">
              <a:lnSpc>
                <a:spcPct val="90000"/>
              </a:lnSpc>
              <a:spcBef>
                <a:spcPct val="0"/>
              </a:spcBef>
              <a:spcAft>
                <a:spcPct val="0"/>
              </a:spcAft>
            </a:pPr>
            <a:endParaRPr lang="en-US" sz="1828">
              <a:gradFill>
                <a:gsLst>
                  <a:gs pos="0">
                    <a:srgbClr val="FFFFFF"/>
                  </a:gs>
                  <a:gs pos="100000">
                    <a:srgbClr val="FFFFFF"/>
                  </a:gs>
                </a:gsLst>
                <a:lin ang="5400000" scaled="0"/>
              </a:gradFill>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61" cstate="screen">
            <a:extLst>
              <a:ext uri="{28A0092B-C50C-407E-A947-70E740481C1C}">
                <a14:useLocalDpi xmlns:a14="http://schemas.microsoft.com/office/drawing/2010/main"/>
              </a:ext>
            </a:extLst>
          </a:blip>
          <a:srcRect l="762"/>
          <a:stretch/>
        </p:blipFill>
        <p:spPr>
          <a:xfrm rot="5400000">
            <a:off x="9957718" y="2411459"/>
            <a:ext cx="5999163" cy="1176246"/>
          </a:xfrm>
          <a:prstGeom prst="rect">
            <a:avLst/>
          </a:prstGeom>
        </p:spPr>
      </p:pic>
      <p:sp>
        <p:nvSpPr>
          <p:cNvPr id="5" name="Footer Placeholder 4">
            <a:extLst>
              <a:ext uri="{FF2B5EF4-FFF2-40B4-BE49-F238E27FC236}">
                <a16:creationId xmlns:a16="http://schemas.microsoft.com/office/drawing/2014/main" id="{7F08806F-3D0A-4B42-9394-88C2FF98792D}"/>
              </a:ext>
            </a:extLst>
          </p:cNvPr>
          <p:cNvSpPr>
            <a:spLocks noGrp="1"/>
          </p:cNvSpPr>
          <p:nvPr>
            <p:ph type="ftr" sz="quarter" idx="3"/>
          </p:nvPr>
        </p:nvSpPr>
        <p:spPr>
          <a:xfrm>
            <a:off x="4058583" y="5560337"/>
            <a:ext cx="4135160" cy="319400"/>
          </a:xfrm>
          <a:prstGeom prst="rect">
            <a:avLst/>
          </a:prstGeom>
        </p:spPr>
        <p:txBody>
          <a:bodyPr vert="horz" lIns="91440" tIns="45720" rIns="91440" bIns="45720" rtlCol="0" anchor="ctr"/>
          <a:lstStyle>
            <a:lvl1pPr algn="ctr">
              <a:defRPr sz="914">
                <a:solidFill>
                  <a:schemeClr val="tx1">
                    <a:tint val="75000"/>
                  </a:schemeClr>
                </a:solidFill>
              </a:defRPr>
            </a:lvl1pPr>
          </a:lstStyle>
          <a:p>
            <a:endParaRPr lang="en-US"/>
          </a:p>
        </p:txBody>
      </p:sp>
    </p:spTree>
    <p:extLst>
      <p:ext uri="{BB962C8B-B14F-4D97-AF65-F5344CB8AC3E}">
        <p14:creationId xmlns:p14="http://schemas.microsoft.com/office/powerpoint/2010/main" val="1389769159"/>
      </p:ext>
    </p:extLst>
  </p:cSld>
  <p:clrMap bg1="dk1" tx1="lt1" bg2="dk2" tx2="lt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 id="2147483768" r:id="rId12"/>
    <p:sldLayoutId id="2147483769" r:id="rId13"/>
    <p:sldLayoutId id="2147483770" r:id="rId14"/>
    <p:sldLayoutId id="2147483771" r:id="rId15"/>
    <p:sldLayoutId id="2147483772" r:id="rId16"/>
    <p:sldLayoutId id="2147483773" r:id="rId17"/>
    <p:sldLayoutId id="2147483774" r:id="rId18"/>
    <p:sldLayoutId id="2147483775" r:id="rId19"/>
    <p:sldLayoutId id="2147483776" r:id="rId20"/>
    <p:sldLayoutId id="2147483777" r:id="rId21"/>
    <p:sldLayoutId id="2147483778" r:id="rId22"/>
    <p:sldLayoutId id="2147483779" r:id="rId23"/>
    <p:sldLayoutId id="2147483780" r:id="rId24"/>
    <p:sldLayoutId id="2147483781" r:id="rId25"/>
    <p:sldLayoutId id="2147483782" r:id="rId26"/>
    <p:sldLayoutId id="2147483783" r:id="rId27"/>
    <p:sldLayoutId id="2147483784" r:id="rId28"/>
    <p:sldLayoutId id="2147483785" r:id="rId29"/>
    <p:sldLayoutId id="2147483786" r:id="rId30"/>
    <p:sldLayoutId id="2147483787" r:id="rId31"/>
    <p:sldLayoutId id="2147483788" r:id="rId32"/>
    <p:sldLayoutId id="2147483789" r:id="rId33"/>
    <p:sldLayoutId id="2147483790" r:id="rId34"/>
    <p:sldLayoutId id="2147483791" r:id="rId35"/>
    <p:sldLayoutId id="2147483792" r:id="rId36"/>
    <p:sldLayoutId id="2147483793" r:id="rId37"/>
    <p:sldLayoutId id="2147483794" r:id="rId38"/>
    <p:sldLayoutId id="2147483795" r:id="rId39"/>
    <p:sldLayoutId id="2147483796" r:id="rId40"/>
    <p:sldLayoutId id="2147483797" r:id="rId41"/>
    <p:sldLayoutId id="2147483798" r:id="rId42"/>
    <p:sldLayoutId id="2147483799" r:id="rId43"/>
    <p:sldLayoutId id="2147483800" r:id="rId44"/>
    <p:sldLayoutId id="2147483801" r:id="rId45"/>
    <p:sldLayoutId id="2147483802" r:id="rId46"/>
    <p:sldLayoutId id="2147483803" r:id="rId47"/>
    <p:sldLayoutId id="2147483804" r:id="rId48"/>
    <p:sldLayoutId id="2147483805" r:id="rId49"/>
    <p:sldLayoutId id="2147483806" r:id="rId50"/>
    <p:sldLayoutId id="2147483807" r:id="rId51"/>
    <p:sldLayoutId id="2147483808" r:id="rId52"/>
    <p:sldLayoutId id="2147483809" r:id="rId53"/>
    <p:sldLayoutId id="2147483810" r:id="rId54"/>
    <p:sldLayoutId id="2147483811" r:id="rId55"/>
    <p:sldLayoutId id="2147483812" r:id="rId56"/>
    <p:sldLayoutId id="2147483813" r:id="rId57"/>
    <p:sldLayoutId id="2147483814" r:id="rId58"/>
    <p:sldLayoutId id="2147483815" r:id="rId59"/>
  </p:sldLayoutIdLst>
  <p:transition>
    <p:fade/>
  </p:transition>
  <p:hf sldNum="0" hdr="0" ftr="0" dt="0"/>
  <p:txStyles>
    <p:titleStyle>
      <a:lvl1pPr algn="l" defTabSz="710312" rtl="0" eaLnBrk="1" latinLnBrk="0" hangingPunct="1">
        <a:lnSpc>
          <a:spcPct val="100000"/>
        </a:lnSpc>
        <a:spcBef>
          <a:spcPct val="0"/>
        </a:spcBef>
        <a:buNone/>
        <a:defRPr lang="en-US" sz="2742" b="0" kern="1200" cap="none" spc="-38"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174085" marR="0" indent="-174085" algn="l" defTabSz="71031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132"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348172" marR="0" indent="-174085" algn="l" defTabSz="71031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23" kern="1200" spc="0" baseline="0">
          <a:gradFill>
            <a:gsLst>
              <a:gs pos="1250">
                <a:schemeClr val="tx1"/>
              </a:gs>
              <a:gs pos="100000">
                <a:schemeClr val="tx1"/>
              </a:gs>
            </a:gsLst>
            <a:lin ang="5400000" scaled="0"/>
          </a:gradFill>
          <a:latin typeface="+mn-lt"/>
          <a:ea typeface="+mn-ea"/>
          <a:cs typeface="+mn-cs"/>
        </a:defRPr>
      </a:lvl2pPr>
      <a:lvl3pPr marL="500497" marR="0" indent="-152325" algn="l" defTabSz="71031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19" kern="1200" spc="0" baseline="0">
          <a:gradFill>
            <a:gsLst>
              <a:gs pos="1250">
                <a:schemeClr val="tx1"/>
              </a:gs>
              <a:gs pos="100000">
                <a:schemeClr val="tx1"/>
              </a:gs>
            </a:gsLst>
            <a:lin ang="5400000" scaled="0"/>
          </a:gradFill>
          <a:latin typeface="+mn-lt"/>
          <a:ea typeface="+mn-ea"/>
          <a:cs typeface="+mn-cs"/>
        </a:defRPr>
      </a:lvl3pPr>
      <a:lvl4pPr marL="641942" marR="0" indent="-137818" algn="l" defTabSz="71031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66" kern="1200" spc="0" baseline="0">
          <a:gradFill>
            <a:gsLst>
              <a:gs pos="1250">
                <a:schemeClr val="tx1"/>
              </a:gs>
              <a:gs pos="100000">
                <a:schemeClr val="tx1"/>
              </a:gs>
            </a:gsLst>
            <a:lin ang="5400000" scaled="0"/>
          </a:gradFill>
          <a:latin typeface="+mn-lt"/>
          <a:ea typeface="+mn-ea"/>
          <a:cs typeface="+mn-cs"/>
        </a:defRPr>
      </a:lvl4pPr>
      <a:lvl5pPr marL="779760" marR="0" indent="-128147" algn="l" defTabSz="71031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66" kern="1200" spc="0" baseline="0">
          <a:gradFill>
            <a:gsLst>
              <a:gs pos="1250">
                <a:schemeClr val="tx1"/>
              </a:gs>
              <a:gs pos="100000">
                <a:schemeClr val="tx1"/>
              </a:gs>
            </a:gsLst>
            <a:lin ang="5400000" scaled="0"/>
          </a:gradFill>
          <a:latin typeface="+mn-lt"/>
          <a:ea typeface="+mn-ea"/>
          <a:cs typeface="+mn-cs"/>
        </a:defRPr>
      </a:lvl5pPr>
      <a:lvl6pPr marL="1953356" indent="-177577" algn="l" defTabSz="710312" rtl="0" eaLnBrk="1" latinLnBrk="0" hangingPunct="1">
        <a:spcBef>
          <a:spcPct val="20000"/>
        </a:spcBef>
        <a:buFont typeface="Arial" pitchFamily="34" charset="0"/>
        <a:buChar char="•"/>
        <a:defRPr sz="1523" kern="1200">
          <a:solidFill>
            <a:schemeClr val="tx1"/>
          </a:solidFill>
          <a:latin typeface="+mn-lt"/>
          <a:ea typeface="+mn-ea"/>
          <a:cs typeface="+mn-cs"/>
        </a:defRPr>
      </a:lvl6pPr>
      <a:lvl7pPr marL="2308511" indent="-177577" algn="l" defTabSz="710312" rtl="0" eaLnBrk="1" latinLnBrk="0" hangingPunct="1">
        <a:spcBef>
          <a:spcPct val="20000"/>
        </a:spcBef>
        <a:buFont typeface="Arial" pitchFamily="34" charset="0"/>
        <a:buChar char="•"/>
        <a:defRPr sz="1523" kern="1200">
          <a:solidFill>
            <a:schemeClr val="tx1"/>
          </a:solidFill>
          <a:latin typeface="+mn-lt"/>
          <a:ea typeface="+mn-ea"/>
          <a:cs typeface="+mn-cs"/>
        </a:defRPr>
      </a:lvl7pPr>
      <a:lvl8pPr marL="2663668" indent="-177577" algn="l" defTabSz="710312" rtl="0" eaLnBrk="1" latinLnBrk="0" hangingPunct="1">
        <a:spcBef>
          <a:spcPct val="20000"/>
        </a:spcBef>
        <a:buFont typeface="Arial" pitchFamily="34" charset="0"/>
        <a:buChar char="•"/>
        <a:defRPr sz="1523" kern="1200">
          <a:solidFill>
            <a:schemeClr val="tx1"/>
          </a:solidFill>
          <a:latin typeface="+mn-lt"/>
          <a:ea typeface="+mn-ea"/>
          <a:cs typeface="+mn-cs"/>
        </a:defRPr>
      </a:lvl8pPr>
      <a:lvl9pPr marL="3018824" indent="-177577" algn="l" defTabSz="710312" rtl="0" eaLnBrk="1" latinLnBrk="0" hangingPunct="1">
        <a:spcBef>
          <a:spcPct val="20000"/>
        </a:spcBef>
        <a:buFont typeface="Arial" pitchFamily="34" charset="0"/>
        <a:buChar char="•"/>
        <a:defRPr sz="1523" kern="1200">
          <a:solidFill>
            <a:schemeClr val="tx1"/>
          </a:solidFill>
          <a:latin typeface="+mn-lt"/>
          <a:ea typeface="+mn-ea"/>
          <a:cs typeface="+mn-cs"/>
        </a:defRPr>
      </a:lvl9pPr>
    </p:bodyStyle>
    <p:otherStyle>
      <a:defPPr>
        <a:defRPr lang="en-US"/>
      </a:defPPr>
      <a:lvl1pPr marL="0" algn="l" defTabSz="710312" rtl="0" eaLnBrk="1" latinLnBrk="0" hangingPunct="1">
        <a:defRPr sz="1371" kern="1200">
          <a:solidFill>
            <a:schemeClr val="tx1"/>
          </a:solidFill>
          <a:latin typeface="+mn-lt"/>
          <a:ea typeface="+mn-ea"/>
          <a:cs typeface="+mn-cs"/>
        </a:defRPr>
      </a:lvl1pPr>
      <a:lvl2pPr marL="355156" algn="l" defTabSz="710312" rtl="0" eaLnBrk="1" latinLnBrk="0" hangingPunct="1">
        <a:defRPr sz="1371" kern="1200">
          <a:solidFill>
            <a:schemeClr val="tx1"/>
          </a:solidFill>
          <a:latin typeface="+mn-lt"/>
          <a:ea typeface="+mn-ea"/>
          <a:cs typeface="+mn-cs"/>
        </a:defRPr>
      </a:lvl2pPr>
      <a:lvl3pPr marL="710312" algn="l" defTabSz="710312" rtl="0" eaLnBrk="1" latinLnBrk="0" hangingPunct="1">
        <a:defRPr sz="1371" kern="1200">
          <a:solidFill>
            <a:schemeClr val="tx1"/>
          </a:solidFill>
          <a:latin typeface="+mn-lt"/>
          <a:ea typeface="+mn-ea"/>
          <a:cs typeface="+mn-cs"/>
        </a:defRPr>
      </a:lvl3pPr>
      <a:lvl4pPr marL="1065467" algn="l" defTabSz="710312" rtl="0" eaLnBrk="1" latinLnBrk="0" hangingPunct="1">
        <a:defRPr sz="1371" kern="1200">
          <a:solidFill>
            <a:schemeClr val="tx1"/>
          </a:solidFill>
          <a:latin typeface="+mn-lt"/>
          <a:ea typeface="+mn-ea"/>
          <a:cs typeface="+mn-cs"/>
        </a:defRPr>
      </a:lvl4pPr>
      <a:lvl5pPr marL="1420623" algn="l" defTabSz="710312" rtl="0" eaLnBrk="1" latinLnBrk="0" hangingPunct="1">
        <a:defRPr sz="1371" kern="1200">
          <a:solidFill>
            <a:schemeClr val="tx1"/>
          </a:solidFill>
          <a:latin typeface="+mn-lt"/>
          <a:ea typeface="+mn-ea"/>
          <a:cs typeface="+mn-cs"/>
        </a:defRPr>
      </a:lvl5pPr>
      <a:lvl6pPr marL="1775778" algn="l" defTabSz="710312" rtl="0" eaLnBrk="1" latinLnBrk="0" hangingPunct="1">
        <a:defRPr sz="1371" kern="1200">
          <a:solidFill>
            <a:schemeClr val="tx1"/>
          </a:solidFill>
          <a:latin typeface="+mn-lt"/>
          <a:ea typeface="+mn-ea"/>
          <a:cs typeface="+mn-cs"/>
        </a:defRPr>
      </a:lvl6pPr>
      <a:lvl7pPr marL="2130933" algn="l" defTabSz="710312" rtl="0" eaLnBrk="1" latinLnBrk="0" hangingPunct="1">
        <a:defRPr sz="1371" kern="1200">
          <a:solidFill>
            <a:schemeClr val="tx1"/>
          </a:solidFill>
          <a:latin typeface="+mn-lt"/>
          <a:ea typeface="+mn-ea"/>
          <a:cs typeface="+mn-cs"/>
        </a:defRPr>
      </a:lvl7pPr>
      <a:lvl8pPr marL="2486089" algn="l" defTabSz="710312" rtl="0" eaLnBrk="1" latinLnBrk="0" hangingPunct="1">
        <a:defRPr sz="1371" kern="1200">
          <a:solidFill>
            <a:schemeClr val="tx1"/>
          </a:solidFill>
          <a:latin typeface="+mn-lt"/>
          <a:ea typeface="+mn-ea"/>
          <a:cs typeface="+mn-cs"/>
        </a:defRPr>
      </a:lvl8pPr>
      <a:lvl9pPr marL="2841246" algn="l" defTabSz="710312" rtl="0" eaLnBrk="1" latinLnBrk="0" hangingPunct="1">
        <a:defRPr sz="1371"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91174" y="399944"/>
            <a:ext cx="11073039" cy="484620"/>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7090" y="1255733"/>
            <a:ext cx="11073039" cy="1410782"/>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252325" cy="5999163"/>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8112" cy="511929"/>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algn="ctr" defTabSz="815727" fontAlgn="base">
              <a:lnSpc>
                <a:spcPct val="90000"/>
              </a:lnSpc>
              <a:spcBef>
                <a:spcPct val="0"/>
              </a:spcBef>
              <a:spcAft>
                <a:spcPct val="0"/>
              </a:spcAft>
            </a:pPr>
            <a:endParaRPr lang="en-US" sz="21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4056" cy="255964"/>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algn="ctr" defTabSz="815727" fontAlgn="base">
              <a:lnSpc>
                <a:spcPct val="90000"/>
              </a:lnSpc>
              <a:spcBef>
                <a:spcPct val="0"/>
              </a:spcBef>
              <a:spcAft>
                <a:spcPct val="0"/>
              </a:spcAft>
            </a:pPr>
            <a:endParaRPr lang="en-US" sz="21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4"/>
          <a:srcRect l="762"/>
          <a:stretch/>
        </p:blipFill>
        <p:spPr>
          <a:xfrm rot="5400000">
            <a:off x="10003198" y="2411459"/>
            <a:ext cx="5999163" cy="1176246"/>
          </a:xfrm>
          <a:prstGeom prst="rect">
            <a:avLst/>
          </a:prstGeom>
        </p:spPr>
      </p:pic>
    </p:spTree>
    <p:extLst>
      <p:ext uri="{BB962C8B-B14F-4D97-AF65-F5344CB8AC3E}">
        <p14:creationId xmlns:p14="http://schemas.microsoft.com/office/powerpoint/2010/main" val="3165520532"/>
      </p:ext>
    </p:extLst>
  </p:cSld>
  <p:clrMap bg1="lt1" tx1="dk1" bg2="lt2" tx2="dk2" accent1="accent1" accent2="accent2" accent3="accent3" accent4="accent4" accent5="accent5" accent6="accent6" hlink="hlink" folHlink="folHlink"/>
  <p:sldLayoutIdLst>
    <p:sldLayoutId id="2147483817" r:id="rId1"/>
    <p:sldLayoutId id="2147483818" r:id="rId2"/>
    <p:sldLayoutId id="2147483819" r:id="rId3"/>
    <p:sldLayoutId id="2147483820" r:id="rId4"/>
    <p:sldLayoutId id="2147483821" r:id="rId5"/>
    <p:sldLayoutId id="2147483822" r:id="rId6"/>
    <p:sldLayoutId id="2147483823" r:id="rId7"/>
    <p:sldLayoutId id="2147483824" r:id="rId8"/>
    <p:sldLayoutId id="2147483825" r:id="rId9"/>
    <p:sldLayoutId id="2147483826" r:id="rId10"/>
    <p:sldLayoutId id="2147483827" r:id="rId11"/>
    <p:sldLayoutId id="2147483828" r:id="rId12"/>
    <p:sldLayoutId id="2147483829" r:id="rId13"/>
    <p:sldLayoutId id="2147483830" r:id="rId14"/>
    <p:sldLayoutId id="2147483831" r:id="rId15"/>
    <p:sldLayoutId id="2147483832" r:id="rId16"/>
    <p:sldLayoutId id="2147483833" r:id="rId17"/>
    <p:sldLayoutId id="2147483834" r:id="rId18"/>
    <p:sldLayoutId id="2147483835" r:id="rId19"/>
    <p:sldLayoutId id="2147483836" r:id="rId20"/>
    <p:sldLayoutId id="2147483837" r:id="rId21"/>
    <p:sldLayoutId id="2147483838" r:id="rId22"/>
    <p:sldLayoutId id="2147483839" r:id="rId23"/>
    <p:sldLayoutId id="2147483840" r:id="rId24"/>
    <p:sldLayoutId id="2147483841" r:id="rId25"/>
    <p:sldLayoutId id="2147483842" r:id="rId26"/>
    <p:sldLayoutId id="2147483843" r:id="rId27"/>
    <p:sldLayoutId id="2147483844" r:id="rId28"/>
    <p:sldLayoutId id="2147483845" r:id="rId29"/>
    <p:sldLayoutId id="2147483846" r:id="rId30"/>
    <p:sldLayoutId id="2147483847" r:id="rId31"/>
    <p:sldLayoutId id="2147483848" r:id="rId32"/>
  </p:sldLayoutIdLst>
  <p:transition>
    <p:fade/>
  </p:transition>
  <p:hf sldNum="0" hdr="0" ftr="0" dt="0"/>
  <p:txStyles>
    <p:titleStyle>
      <a:lvl1pPr algn="l" defTabSz="815963" rtl="0" eaLnBrk="1" latinLnBrk="0" hangingPunct="1">
        <a:lnSpc>
          <a:spcPct val="100000"/>
        </a:lnSpc>
        <a:spcBef>
          <a:spcPct val="0"/>
        </a:spcBef>
        <a:buNone/>
        <a:defRPr lang="en-US" sz="3149" b="0" kern="1200" cap="none" spc="-44" baseline="0" dirty="0" smtClean="0">
          <a:ln w="3175">
            <a:noFill/>
          </a:ln>
          <a:solidFill>
            <a:schemeClr val="tx1"/>
          </a:solidFill>
          <a:effectLst/>
          <a:latin typeface="+mj-lt"/>
          <a:ea typeface="+mn-ea"/>
          <a:cs typeface="Segoe UI" pitchFamily="34" charset="0"/>
        </a:defRPr>
      </a:lvl1pPr>
    </p:titleStyle>
    <p:bodyStyle>
      <a:lvl1pPr marL="199979" marR="0" indent="-199979" algn="l" defTabSz="8159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449" kern="1200" spc="0" baseline="0">
          <a:solidFill>
            <a:schemeClr val="tx1"/>
          </a:solidFill>
          <a:latin typeface="+mn-lt"/>
          <a:ea typeface="+mn-ea"/>
          <a:cs typeface="Segoe UI" panose="020B0502040204020203" pitchFamily="34" charset="0"/>
        </a:defRPr>
      </a:lvl1pPr>
      <a:lvl2pPr marL="399959" marR="0" indent="-199979" algn="l" defTabSz="8159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750" kern="1200" spc="0" baseline="0">
          <a:solidFill>
            <a:schemeClr val="tx1"/>
          </a:solidFill>
          <a:latin typeface="+mn-lt"/>
          <a:ea typeface="+mn-ea"/>
          <a:cs typeface="+mn-cs"/>
        </a:defRPr>
      </a:lvl2pPr>
      <a:lvl3pPr marL="574940" marR="0" indent="-174982" algn="l" defTabSz="8159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3pPr>
      <a:lvl4pPr marL="737424" marR="0" indent="-158317" algn="l" defTabSz="8159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25" kern="1200" spc="0" baseline="0">
          <a:solidFill>
            <a:schemeClr val="tx1"/>
          </a:solidFill>
          <a:latin typeface="+mn-lt"/>
          <a:ea typeface="+mn-ea"/>
          <a:cs typeface="+mn-cs"/>
        </a:defRPr>
      </a:lvl4pPr>
      <a:lvl5pPr marL="895741" marR="0" indent="-147207" algn="l" defTabSz="8159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25" kern="1200" spc="0" baseline="0">
          <a:solidFill>
            <a:schemeClr val="tx1"/>
          </a:solidFill>
          <a:latin typeface="+mn-lt"/>
          <a:ea typeface="+mn-ea"/>
          <a:cs typeface="+mn-cs"/>
        </a:defRPr>
      </a:lvl5pPr>
      <a:lvl6pPr marL="2243897" indent="-203991" algn="l" defTabSz="815963" rtl="0" eaLnBrk="1" latinLnBrk="0" hangingPunct="1">
        <a:spcBef>
          <a:spcPct val="20000"/>
        </a:spcBef>
        <a:buFont typeface="Arial" pitchFamily="34" charset="0"/>
        <a:buChar char="•"/>
        <a:defRPr sz="1750" kern="1200">
          <a:solidFill>
            <a:schemeClr val="tx1"/>
          </a:solidFill>
          <a:latin typeface="+mn-lt"/>
          <a:ea typeface="+mn-ea"/>
          <a:cs typeface="+mn-cs"/>
        </a:defRPr>
      </a:lvl6pPr>
      <a:lvl7pPr marL="2651879" indent="-203991" algn="l" defTabSz="815963" rtl="0" eaLnBrk="1" latinLnBrk="0" hangingPunct="1">
        <a:spcBef>
          <a:spcPct val="20000"/>
        </a:spcBef>
        <a:buFont typeface="Arial" pitchFamily="34" charset="0"/>
        <a:buChar char="•"/>
        <a:defRPr sz="1750" kern="1200">
          <a:solidFill>
            <a:schemeClr val="tx1"/>
          </a:solidFill>
          <a:latin typeface="+mn-lt"/>
          <a:ea typeface="+mn-ea"/>
          <a:cs typeface="+mn-cs"/>
        </a:defRPr>
      </a:lvl7pPr>
      <a:lvl8pPr marL="3059861" indent="-203991" algn="l" defTabSz="815963" rtl="0" eaLnBrk="1" latinLnBrk="0" hangingPunct="1">
        <a:spcBef>
          <a:spcPct val="20000"/>
        </a:spcBef>
        <a:buFont typeface="Arial" pitchFamily="34" charset="0"/>
        <a:buChar char="•"/>
        <a:defRPr sz="1750" kern="1200">
          <a:solidFill>
            <a:schemeClr val="tx1"/>
          </a:solidFill>
          <a:latin typeface="+mn-lt"/>
          <a:ea typeface="+mn-ea"/>
          <a:cs typeface="+mn-cs"/>
        </a:defRPr>
      </a:lvl8pPr>
      <a:lvl9pPr marL="3467843" indent="-203991" algn="l" defTabSz="815963" rtl="0" eaLnBrk="1" latinLnBrk="0" hangingPunct="1">
        <a:spcBef>
          <a:spcPct val="20000"/>
        </a:spcBef>
        <a:buFont typeface="Arial" pitchFamily="34" charset="0"/>
        <a:buChar char="•"/>
        <a:defRPr sz="1750" kern="1200">
          <a:solidFill>
            <a:schemeClr val="tx1"/>
          </a:solidFill>
          <a:latin typeface="+mn-lt"/>
          <a:ea typeface="+mn-ea"/>
          <a:cs typeface="+mn-cs"/>
        </a:defRPr>
      </a:lvl9pPr>
    </p:bodyStyle>
    <p:otherStyle>
      <a:defPPr>
        <a:defRPr lang="en-US"/>
      </a:defPPr>
      <a:lvl1pPr marL="0" algn="l" defTabSz="815963" rtl="0" eaLnBrk="1" latinLnBrk="0" hangingPunct="1">
        <a:defRPr sz="1575" kern="1200">
          <a:solidFill>
            <a:schemeClr val="tx1"/>
          </a:solidFill>
          <a:latin typeface="+mn-lt"/>
          <a:ea typeface="+mn-ea"/>
          <a:cs typeface="+mn-cs"/>
        </a:defRPr>
      </a:lvl1pPr>
      <a:lvl2pPr marL="407981" algn="l" defTabSz="815963" rtl="0" eaLnBrk="1" latinLnBrk="0" hangingPunct="1">
        <a:defRPr sz="1575" kern="1200">
          <a:solidFill>
            <a:schemeClr val="tx1"/>
          </a:solidFill>
          <a:latin typeface="+mn-lt"/>
          <a:ea typeface="+mn-ea"/>
          <a:cs typeface="+mn-cs"/>
        </a:defRPr>
      </a:lvl2pPr>
      <a:lvl3pPr marL="815963" algn="l" defTabSz="815963" rtl="0" eaLnBrk="1" latinLnBrk="0" hangingPunct="1">
        <a:defRPr sz="1575" kern="1200">
          <a:solidFill>
            <a:schemeClr val="tx1"/>
          </a:solidFill>
          <a:latin typeface="+mn-lt"/>
          <a:ea typeface="+mn-ea"/>
          <a:cs typeface="+mn-cs"/>
        </a:defRPr>
      </a:lvl3pPr>
      <a:lvl4pPr marL="1223944" algn="l" defTabSz="815963" rtl="0" eaLnBrk="1" latinLnBrk="0" hangingPunct="1">
        <a:defRPr sz="1575" kern="1200">
          <a:solidFill>
            <a:schemeClr val="tx1"/>
          </a:solidFill>
          <a:latin typeface="+mn-lt"/>
          <a:ea typeface="+mn-ea"/>
          <a:cs typeface="+mn-cs"/>
        </a:defRPr>
      </a:lvl4pPr>
      <a:lvl5pPr marL="1631925" algn="l" defTabSz="815963" rtl="0" eaLnBrk="1" latinLnBrk="0" hangingPunct="1">
        <a:defRPr sz="1575" kern="1200">
          <a:solidFill>
            <a:schemeClr val="tx1"/>
          </a:solidFill>
          <a:latin typeface="+mn-lt"/>
          <a:ea typeface="+mn-ea"/>
          <a:cs typeface="+mn-cs"/>
        </a:defRPr>
      </a:lvl5pPr>
      <a:lvl6pPr marL="2039908" algn="l" defTabSz="815963" rtl="0" eaLnBrk="1" latinLnBrk="0" hangingPunct="1">
        <a:defRPr sz="1575" kern="1200">
          <a:solidFill>
            <a:schemeClr val="tx1"/>
          </a:solidFill>
          <a:latin typeface="+mn-lt"/>
          <a:ea typeface="+mn-ea"/>
          <a:cs typeface="+mn-cs"/>
        </a:defRPr>
      </a:lvl6pPr>
      <a:lvl7pPr marL="2447888" algn="l" defTabSz="815963" rtl="0" eaLnBrk="1" latinLnBrk="0" hangingPunct="1">
        <a:defRPr sz="1575" kern="1200">
          <a:solidFill>
            <a:schemeClr val="tx1"/>
          </a:solidFill>
          <a:latin typeface="+mn-lt"/>
          <a:ea typeface="+mn-ea"/>
          <a:cs typeface="+mn-cs"/>
        </a:defRPr>
      </a:lvl7pPr>
      <a:lvl8pPr marL="2855869" algn="l" defTabSz="815963" rtl="0" eaLnBrk="1" latinLnBrk="0" hangingPunct="1">
        <a:defRPr sz="1575" kern="1200">
          <a:solidFill>
            <a:schemeClr val="tx1"/>
          </a:solidFill>
          <a:latin typeface="+mn-lt"/>
          <a:ea typeface="+mn-ea"/>
          <a:cs typeface="+mn-cs"/>
        </a:defRPr>
      </a:lvl8pPr>
      <a:lvl9pPr marL="3263852" algn="l" defTabSz="815963" rtl="0" eaLnBrk="1" latinLnBrk="0" hangingPunct="1">
        <a:defRPr sz="1575"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svg"/><Relationship Id="rId12" Type="http://schemas.openxmlformats.org/officeDocument/2006/relationships/image" Target="../media/image32.pn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26.png"/><Relationship Id="rId11" Type="http://schemas.openxmlformats.org/officeDocument/2006/relationships/image" Target="../media/image31.svg"/><Relationship Id="rId5" Type="http://schemas.openxmlformats.org/officeDocument/2006/relationships/image" Target="../media/image25.png"/><Relationship Id="rId10" Type="http://schemas.openxmlformats.org/officeDocument/2006/relationships/image" Target="../media/image30.png"/><Relationship Id="rId4" Type="http://schemas.openxmlformats.org/officeDocument/2006/relationships/image" Target="../media/image24.svg"/><Relationship Id="rId9" Type="http://schemas.openxmlformats.org/officeDocument/2006/relationships/image" Target="../media/image29.svg"/></Relationships>
</file>

<file path=ppt/slides/_rels/slide1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0.xml"/><Relationship Id="rId1" Type="http://schemas.openxmlformats.org/officeDocument/2006/relationships/slideLayout" Target="../slideLayouts/slideLayout12.xml"/><Relationship Id="rId6" Type="http://schemas.openxmlformats.org/officeDocument/2006/relationships/image" Target="../media/image51.png"/><Relationship Id="rId5" Type="http://schemas.openxmlformats.org/officeDocument/2006/relationships/image" Target="../media/image40.svg"/><Relationship Id="rId4" Type="http://schemas.openxmlformats.org/officeDocument/2006/relationships/image" Target="../media/image39.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8" Type="http://schemas.openxmlformats.org/officeDocument/2006/relationships/customXml" Target="../ink/ink9.xml"/><Relationship Id="rId3" Type="http://schemas.openxmlformats.org/officeDocument/2006/relationships/image" Target="../media/image37.png"/><Relationship Id="rId7" Type="http://schemas.openxmlformats.org/officeDocument/2006/relationships/image" Target="../media/image510.png"/><Relationship Id="rId2" Type="http://schemas.openxmlformats.org/officeDocument/2006/relationships/notesSlide" Target="../notesSlides/notesSlide12.xml"/><Relationship Id="rId1" Type="http://schemas.openxmlformats.org/officeDocument/2006/relationships/slideLayout" Target="../slideLayouts/slideLayout12.xml"/><Relationship Id="rId6" Type="http://schemas.openxmlformats.org/officeDocument/2006/relationships/customXml" Target="../ink/ink8.xml"/><Relationship Id="rId11" Type="http://schemas.openxmlformats.org/officeDocument/2006/relationships/image" Target="../media/image53.png"/><Relationship Id="rId5" Type="http://schemas.openxmlformats.org/officeDocument/2006/relationships/image" Target="../media/image500.png"/><Relationship Id="rId10" Type="http://schemas.openxmlformats.org/officeDocument/2006/relationships/customXml" Target="../ink/ink10.xml"/><Relationship Id="rId4" Type="http://schemas.openxmlformats.org/officeDocument/2006/relationships/customXml" Target="../ink/ink7.xml"/><Relationship Id="rId9" Type="http://schemas.openxmlformats.org/officeDocument/2006/relationships/image" Target="../media/image52.png"/></Relationships>
</file>

<file path=ppt/slides/_rels/slide1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3.xml"/><Relationship Id="rId1" Type="http://schemas.openxmlformats.org/officeDocument/2006/relationships/slideLayout" Target="../slideLayouts/slideLayout12.xml"/><Relationship Id="rId4" Type="http://schemas.openxmlformats.org/officeDocument/2006/relationships/image" Target="../media/image54.png"/></Relationships>
</file>

<file path=ppt/slides/_rels/slide14.xml.rels><?xml version="1.0" encoding="UTF-8" standalone="yes"?>
<Relationships xmlns="http://schemas.openxmlformats.org/package/2006/relationships"><Relationship Id="rId8" Type="http://schemas.openxmlformats.org/officeDocument/2006/relationships/image" Target="../media/image57.png"/><Relationship Id="rId13" Type="http://schemas.openxmlformats.org/officeDocument/2006/relationships/customXml" Target="../ink/ink15.xml"/><Relationship Id="rId3" Type="http://schemas.openxmlformats.org/officeDocument/2006/relationships/image" Target="../media/image38.png"/><Relationship Id="rId7" Type="http://schemas.openxmlformats.org/officeDocument/2006/relationships/customXml" Target="../ink/ink12.xml"/><Relationship Id="rId12" Type="http://schemas.openxmlformats.org/officeDocument/2006/relationships/image" Target="../media/image59.png"/><Relationship Id="rId2" Type="http://schemas.openxmlformats.org/officeDocument/2006/relationships/notesSlide" Target="../notesSlides/notesSlide14.xml"/><Relationship Id="rId1" Type="http://schemas.openxmlformats.org/officeDocument/2006/relationships/slideLayout" Target="../slideLayouts/slideLayout12.xml"/><Relationship Id="rId6" Type="http://schemas.openxmlformats.org/officeDocument/2006/relationships/image" Target="../media/image56.png"/><Relationship Id="rId11" Type="http://schemas.openxmlformats.org/officeDocument/2006/relationships/customXml" Target="../ink/ink14.xml"/><Relationship Id="rId5" Type="http://schemas.openxmlformats.org/officeDocument/2006/relationships/customXml" Target="../ink/ink11.xml"/><Relationship Id="rId10" Type="http://schemas.openxmlformats.org/officeDocument/2006/relationships/image" Target="../media/image58.png"/><Relationship Id="rId4" Type="http://schemas.openxmlformats.org/officeDocument/2006/relationships/image" Target="../media/image55.png"/><Relationship Id="rId9" Type="http://schemas.openxmlformats.org/officeDocument/2006/relationships/customXml" Target="../ink/ink13.xml"/><Relationship Id="rId14" Type="http://schemas.openxmlformats.org/officeDocument/2006/relationships/image" Target="../media/image60.png"/></Relationships>
</file>

<file path=ppt/slides/_rels/slide15.xml.rels><?xml version="1.0" encoding="UTF-8" standalone="yes"?>
<Relationships xmlns="http://schemas.openxmlformats.org/package/2006/relationships"><Relationship Id="rId8" Type="http://schemas.openxmlformats.org/officeDocument/2006/relationships/image" Target="../media/image66.png"/><Relationship Id="rId13" Type="http://schemas.openxmlformats.org/officeDocument/2006/relationships/image" Target="../media/image71.svg"/><Relationship Id="rId3" Type="http://schemas.openxmlformats.org/officeDocument/2006/relationships/image" Target="../media/image61.png"/><Relationship Id="rId7" Type="http://schemas.openxmlformats.org/officeDocument/2006/relationships/image" Target="../media/image65.svg"/><Relationship Id="rId12" Type="http://schemas.openxmlformats.org/officeDocument/2006/relationships/image" Target="../media/image70.png"/><Relationship Id="rId2" Type="http://schemas.openxmlformats.org/officeDocument/2006/relationships/notesSlide" Target="../notesSlides/notesSlide15.xml"/><Relationship Id="rId1" Type="http://schemas.openxmlformats.org/officeDocument/2006/relationships/slideLayout" Target="../slideLayouts/slideLayout71.xml"/><Relationship Id="rId6" Type="http://schemas.openxmlformats.org/officeDocument/2006/relationships/image" Target="../media/image64.png"/><Relationship Id="rId11" Type="http://schemas.openxmlformats.org/officeDocument/2006/relationships/image" Target="../media/image69.svg"/><Relationship Id="rId5" Type="http://schemas.openxmlformats.org/officeDocument/2006/relationships/image" Target="../media/image63.png"/><Relationship Id="rId10" Type="http://schemas.openxmlformats.org/officeDocument/2006/relationships/image" Target="../media/image68.png"/><Relationship Id="rId4" Type="http://schemas.openxmlformats.org/officeDocument/2006/relationships/image" Target="../media/image62.svg"/><Relationship Id="rId9" Type="http://schemas.openxmlformats.org/officeDocument/2006/relationships/image" Target="../media/image67.svg"/><Relationship Id="rId14" Type="http://schemas.openxmlformats.org/officeDocument/2006/relationships/image" Target="../media/image72.png"/></Relationships>
</file>

<file path=ppt/slides/_rels/slide16.xml.rels><?xml version="1.0" encoding="UTF-8" standalone="yes"?>
<Relationships xmlns="http://schemas.openxmlformats.org/package/2006/relationships"><Relationship Id="rId13" Type="http://schemas.openxmlformats.org/officeDocument/2006/relationships/image" Target="../media/image78.svg"/><Relationship Id="rId18" Type="http://schemas.openxmlformats.org/officeDocument/2006/relationships/image" Target="../media/image82.svg"/><Relationship Id="rId26" Type="http://schemas.openxmlformats.org/officeDocument/2006/relationships/image" Target="../media/image90.png"/><Relationship Id="rId3" Type="http://schemas.openxmlformats.org/officeDocument/2006/relationships/image" Target="../media/image63.png"/><Relationship Id="rId21" Type="http://schemas.openxmlformats.org/officeDocument/2006/relationships/image" Target="../media/image85.png"/><Relationship Id="rId7" Type="http://schemas.openxmlformats.org/officeDocument/2006/relationships/image" Target="../media/image73.png"/><Relationship Id="rId12" Type="http://schemas.openxmlformats.org/officeDocument/2006/relationships/image" Target="../media/image77.png"/><Relationship Id="rId17" Type="http://schemas.openxmlformats.org/officeDocument/2006/relationships/image" Target="../media/image81.png"/><Relationship Id="rId25" Type="http://schemas.openxmlformats.org/officeDocument/2006/relationships/image" Target="../media/image89.svg"/><Relationship Id="rId33" Type="http://schemas.openxmlformats.org/officeDocument/2006/relationships/image" Target="../media/image97.png"/><Relationship Id="rId2" Type="http://schemas.openxmlformats.org/officeDocument/2006/relationships/notesSlide" Target="../notesSlides/notesSlide16.xml"/><Relationship Id="rId16" Type="http://schemas.openxmlformats.org/officeDocument/2006/relationships/image" Target="../media/image64.png"/><Relationship Id="rId20" Type="http://schemas.openxmlformats.org/officeDocument/2006/relationships/image" Target="../media/image84.svg"/><Relationship Id="rId29" Type="http://schemas.openxmlformats.org/officeDocument/2006/relationships/image" Target="../media/image93.png"/><Relationship Id="rId1" Type="http://schemas.openxmlformats.org/officeDocument/2006/relationships/slideLayout" Target="../slideLayouts/slideLayout127.xml"/><Relationship Id="rId6" Type="http://schemas.openxmlformats.org/officeDocument/2006/relationships/image" Target="../media/image69.svg"/><Relationship Id="rId11" Type="http://schemas.openxmlformats.org/officeDocument/2006/relationships/image" Target="../media/image76.png"/><Relationship Id="rId24" Type="http://schemas.openxmlformats.org/officeDocument/2006/relationships/image" Target="../media/image88.png"/><Relationship Id="rId32" Type="http://schemas.openxmlformats.org/officeDocument/2006/relationships/image" Target="../media/image96.svg"/><Relationship Id="rId5" Type="http://schemas.openxmlformats.org/officeDocument/2006/relationships/image" Target="../media/image68.png"/><Relationship Id="rId15" Type="http://schemas.openxmlformats.org/officeDocument/2006/relationships/image" Target="../media/image80.svg"/><Relationship Id="rId23" Type="http://schemas.openxmlformats.org/officeDocument/2006/relationships/image" Target="../media/image87.png"/><Relationship Id="rId28" Type="http://schemas.openxmlformats.org/officeDocument/2006/relationships/image" Target="../media/image92.jpeg"/><Relationship Id="rId10" Type="http://schemas.openxmlformats.org/officeDocument/2006/relationships/image" Target="../media/image75.png"/><Relationship Id="rId19" Type="http://schemas.openxmlformats.org/officeDocument/2006/relationships/image" Target="../media/image83.png"/><Relationship Id="rId31" Type="http://schemas.openxmlformats.org/officeDocument/2006/relationships/image" Target="../media/image95.png"/><Relationship Id="rId4" Type="http://schemas.openxmlformats.org/officeDocument/2006/relationships/image" Target="../media/image62.svg"/><Relationship Id="rId9" Type="http://schemas.openxmlformats.org/officeDocument/2006/relationships/image" Target="../media/image74.png"/><Relationship Id="rId14" Type="http://schemas.openxmlformats.org/officeDocument/2006/relationships/image" Target="../media/image79.png"/><Relationship Id="rId22" Type="http://schemas.openxmlformats.org/officeDocument/2006/relationships/image" Target="../media/image86.svg"/><Relationship Id="rId27" Type="http://schemas.openxmlformats.org/officeDocument/2006/relationships/image" Target="../media/image91.png"/><Relationship Id="rId30" Type="http://schemas.openxmlformats.org/officeDocument/2006/relationships/image" Target="../media/image94.png"/><Relationship Id="rId8" Type="http://schemas.openxmlformats.org/officeDocument/2006/relationships/image" Target="../media/image65.svg"/></Relationships>
</file>

<file path=ppt/slides/_rels/slide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8" Type="http://schemas.openxmlformats.org/officeDocument/2006/relationships/customXml" Target="../ink/ink3.xml"/><Relationship Id="rId3" Type="http://schemas.openxmlformats.org/officeDocument/2006/relationships/image" Target="../media/image36.png"/><Relationship Id="rId7" Type="http://schemas.openxmlformats.org/officeDocument/2006/relationships/image" Target="../media/image300.png"/><Relationship Id="rId2" Type="http://schemas.openxmlformats.org/officeDocument/2006/relationships/notesSlide" Target="../notesSlides/notesSlide8.xml"/><Relationship Id="rId1" Type="http://schemas.openxmlformats.org/officeDocument/2006/relationships/slideLayout" Target="../slideLayouts/slideLayout12.xml"/><Relationship Id="rId6" Type="http://schemas.openxmlformats.org/officeDocument/2006/relationships/customXml" Target="../ink/ink2.xml"/><Relationship Id="rId11" Type="http://schemas.openxmlformats.org/officeDocument/2006/relationships/image" Target="../media/image320.png"/><Relationship Id="rId5" Type="http://schemas.openxmlformats.org/officeDocument/2006/relationships/image" Target="../media/image29.png"/><Relationship Id="rId10" Type="http://schemas.openxmlformats.org/officeDocument/2006/relationships/customXml" Target="../ink/ink4.xml"/><Relationship Id="rId4" Type="http://schemas.openxmlformats.org/officeDocument/2006/relationships/customXml" Target="../ink/ink1.xml"/><Relationship Id="rId9" Type="http://schemas.openxmlformats.org/officeDocument/2006/relationships/image" Target="../media/image31.png"/></Relationships>
</file>

<file path=ppt/slides/_rels/slide9.xml.rels><?xml version="1.0" encoding="UTF-8" standalone="yes"?>
<Relationships xmlns="http://schemas.openxmlformats.org/package/2006/relationships"><Relationship Id="rId8" Type="http://schemas.openxmlformats.org/officeDocument/2006/relationships/image" Target="../media/image42.png"/><Relationship Id="rId13" Type="http://schemas.openxmlformats.org/officeDocument/2006/relationships/image" Target="../media/image47.emf"/><Relationship Id="rId18" Type="http://schemas.openxmlformats.org/officeDocument/2006/relationships/customXml" Target="../ink/ink6.xml"/><Relationship Id="rId3" Type="http://schemas.openxmlformats.org/officeDocument/2006/relationships/image" Target="../media/image37.png"/><Relationship Id="rId7" Type="http://schemas.openxmlformats.org/officeDocument/2006/relationships/image" Target="../media/image41.emf"/><Relationship Id="rId12" Type="http://schemas.openxmlformats.org/officeDocument/2006/relationships/image" Target="../media/image46.svg"/><Relationship Id="rId17" Type="http://schemas.openxmlformats.org/officeDocument/2006/relationships/image" Target="../media/image46.png"/><Relationship Id="rId2" Type="http://schemas.openxmlformats.org/officeDocument/2006/relationships/notesSlide" Target="../notesSlides/notesSlide9.xml"/><Relationship Id="rId16" Type="http://schemas.openxmlformats.org/officeDocument/2006/relationships/customXml" Target="../ink/ink5.xml"/><Relationship Id="rId1" Type="http://schemas.openxmlformats.org/officeDocument/2006/relationships/slideLayout" Target="../slideLayouts/slideLayout12.xml"/><Relationship Id="rId6" Type="http://schemas.openxmlformats.org/officeDocument/2006/relationships/image" Target="../media/image40.svg"/><Relationship Id="rId11" Type="http://schemas.openxmlformats.org/officeDocument/2006/relationships/image" Target="../media/image45.png"/><Relationship Id="rId5" Type="http://schemas.openxmlformats.org/officeDocument/2006/relationships/image" Target="../media/image39.png"/><Relationship Id="rId15" Type="http://schemas.openxmlformats.org/officeDocument/2006/relationships/image" Target="../media/image49.svg"/><Relationship Id="rId10" Type="http://schemas.openxmlformats.org/officeDocument/2006/relationships/image" Target="../media/image44.png"/><Relationship Id="rId19" Type="http://schemas.openxmlformats.org/officeDocument/2006/relationships/image" Target="../media/image47.png"/><Relationship Id="rId4" Type="http://schemas.openxmlformats.org/officeDocument/2006/relationships/image" Target="../media/image38.png"/><Relationship Id="rId9" Type="http://schemas.openxmlformats.org/officeDocument/2006/relationships/image" Target="../media/image43.svg"/><Relationship Id="rId14" Type="http://schemas.openxmlformats.org/officeDocument/2006/relationships/image" Target="../media/image4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CB15D0C2-2E9A-40E8-A645-FACD184DB548}"/>
              </a:ext>
            </a:extLst>
          </p:cNvPr>
          <p:cNvSpPr/>
          <p:nvPr/>
        </p:nvSpPr>
        <p:spPr bwMode="auto">
          <a:xfrm>
            <a:off x="2120311" y="390531"/>
            <a:ext cx="7080839" cy="4851606"/>
          </a:xfrm>
          <a:prstGeom prst="roundRect">
            <a:avLst>
              <a:gd name="adj" fmla="val 2161"/>
            </a:avLst>
          </a:prstGeom>
          <a:solidFill>
            <a:srgbClr val="F9F9F9"/>
          </a:solidFill>
          <a:ln w="12700">
            <a:solidFill>
              <a:schemeClr val="accent2">
                <a:lumMod val="20000"/>
                <a:lumOff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5" name="Rectangle 104">
            <a:extLst>
              <a:ext uri="{FF2B5EF4-FFF2-40B4-BE49-F238E27FC236}">
                <a16:creationId xmlns:a16="http://schemas.microsoft.com/office/drawing/2014/main" id="{F62A827A-B0B1-4D48-82B3-3DA1CFDF9B63}"/>
              </a:ext>
            </a:extLst>
          </p:cNvPr>
          <p:cNvSpPr/>
          <p:nvPr/>
        </p:nvSpPr>
        <p:spPr bwMode="auto">
          <a:xfrm>
            <a:off x="5760672" y="2419970"/>
            <a:ext cx="3343515" cy="2707408"/>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a:noFill/>
                <a:latin typeface="Segoe UI Semibold"/>
                <a:cs typeface="Segoe UI" pitchFamily="34" charset="0"/>
              </a:rPr>
              <a:t>Store</a:t>
            </a:r>
          </a:p>
        </p:txBody>
      </p:sp>
      <p:sp>
        <p:nvSpPr>
          <p:cNvPr id="1048" name="Oval 1047">
            <a:extLst>
              <a:ext uri="{FF2B5EF4-FFF2-40B4-BE49-F238E27FC236}">
                <a16:creationId xmlns:a16="http://schemas.microsoft.com/office/drawing/2014/main" id="{D649DBA6-2D94-4C03-8C85-818A05672FC2}"/>
              </a:ext>
            </a:extLst>
          </p:cNvPr>
          <p:cNvSpPr/>
          <p:nvPr/>
        </p:nvSpPr>
        <p:spPr bwMode="auto">
          <a:xfrm>
            <a:off x="7243873" y="3956385"/>
            <a:ext cx="247526" cy="247526"/>
          </a:xfrm>
          <a:prstGeom prst="ellipse">
            <a:avLst/>
          </a:prstGeom>
          <a:solidFill>
            <a:schemeClr val="tx1"/>
          </a:solidFill>
          <a:ln w="19050">
            <a:solidFill>
              <a:srgbClr val="0088E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US" sz="175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46" name="Oval 1045">
            <a:extLst>
              <a:ext uri="{FF2B5EF4-FFF2-40B4-BE49-F238E27FC236}">
                <a16:creationId xmlns:a16="http://schemas.microsoft.com/office/drawing/2014/main" id="{1A3BED25-6A4F-4A46-8095-70580BFF541A}"/>
              </a:ext>
            </a:extLst>
          </p:cNvPr>
          <p:cNvSpPr/>
          <p:nvPr/>
        </p:nvSpPr>
        <p:spPr bwMode="auto">
          <a:xfrm>
            <a:off x="7249262" y="3428673"/>
            <a:ext cx="247526" cy="247526"/>
          </a:xfrm>
          <a:prstGeom prst="ellipse">
            <a:avLst/>
          </a:prstGeom>
          <a:solidFill>
            <a:schemeClr val="tx1"/>
          </a:solidFill>
          <a:ln w="19050">
            <a:solidFill>
              <a:srgbClr val="0088E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US" sz="175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45" name="Oval 1044">
            <a:extLst>
              <a:ext uri="{FF2B5EF4-FFF2-40B4-BE49-F238E27FC236}">
                <a16:creationId xmlns:a16="http://schemas.microsoft.com/office/drawing/2014/main" id="{398D2DFB-6810-463E-889D-0D12AA8EDC55}"/>
              </a:ext>
            </a:extLst>
          </p:cNvPr>
          <p:cNvSpPr/>
          <p:nvPr/>
        </p:nvSpPr>
        <p:spPr bwMode="auto">
          <a:xfrm>
            <a:off x="7245124" y="2701681"/>
            <a:ext cx="247526" cy="247526"/>
          </a:xfrm>
          <a:prstGeom prst="ellipse">
            <a:avLst/>
          </a:prstGeom>
          <a:solidFill>
            <a:schemeClr val="tx1"/>
          </a:solidFill>
          <a:ln w="19050">
            <a:solidFill>
              <a:srgbClr val="0088E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US" sz="175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9" name="Rectangle 208">
            <a:extLst>
              <a:ext uri="{FF2B5EF4-FFF2-40B4-BE49-F238E27FC236}">
                <a16:creationId xmlns:a16="http://schemas.microsoft.com/office/drawing/2014/main" id="{D978790F-993F-4189-A424-66C2401FE004}"/>
              </a:ext>
            </a:extLst>
          </p:cNvPr>
          <p:cNvSpPr/>
          <p:nvPr/>
        </p:nvSpPr>
        <p:spPr bwMode="auto">
          <a:xfrm>
            <a:off x="5760672" y="1431130"/>
            <a:ext cx="3343515" cy="783891"/>
          </a:xfrm>
          <a:prstGeom prst="rect">
            <a:avLst/>
          </a:prstGeom>
          <a:solidFill>
            <a:srgbClr val="7030A0">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a:noFill/>
                <a:latin typeface="Segoe UI Semibold"/>
                <a:cs typeface="Segoe UI" pitchFamily="34" charset="0"/>
              </a:rPr>
              <a:t>Store</a:t>
            </a:r>
          </a:p>
        </p:txBody>
      </p:sp>
      <p:cxnSp>
        <p:nvCxnSpPr>
          <p:cNvPr id="56" name="Straight Connector 55">
            <a:extLst>
              <a:ext uri="{FF2B5EF4-FFF2-40B4-BE49-F238E27FC236}">
                <a16:creationId xmlns:a16="http://schemas.microsoft.com/office/drawing/2014/main" id="{32ABF7D6-654A-4B5F-B822-2B7BFB65D46A}"/>
              </a:ext>
            </a:extLst>
          </p:cNvPr>
          <p:cNvCxnSpPr>
            <a:cxnSpLocks/>
          </p:cNvCxnSpPr>
          <p:nvPr/>
        </p:nvCxnSpPr>
        <p:spPr>
          <a:xfrm>
            <a:off x="2136186" y="1339734"/>
            <a:ext cx="7064964" cy="0"/>
          </a:xfrm>
          <a:prstGeom prst="line">
            <a:avLst/>
          </a:prstGeom>
          <a:solidFill>
            <a:schemeClr val="bg1"/>
          </a:solidFill>
          <a:ln w="6350">
            <a:solidFill>
              <a:schemeClr val="bg1">
                <a:lumMod val="75000"/>
                <a:lumOff val="25000"/>
                <a:alpha val="25000"/>
              </a:schemeClr>
            </a:solidFill>
            <a:prstDash val="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71" name="Straight Connector 170">
            <a:extLst>
              <a:ext uri="{FF2B5EF4-FFF2-40B4-BE49-F238E27FC236}">
                <a16:creationId xmlns:a16="http://schemas.microsoft.com/office/drawing/2014/main" id="{8B9CCA06-E831-4D0E-8A8D-46D27787CF4D}"/>
              </a:ext>
            </a:extLst>
          </p:cNvPr>
          <p:cNvCxnSpPr>
            <a:cxnSpLocks/>
          </p:cNvCxnSpPr>
          <p:nvPr/>
        </p:nvCxnSpPr>
        <p:spPr>
          <a:xfrm>
            <a:off x="2136186" y="2319828"/>
            <a:ext cx="7064964" cy="0"/>
          </a:xfrm>
          <a:prstGeom prst="line">
            <a:avLst/>
          </a:prstGeom>
          <a:solidFill>
            <a:schemeClr val="bg1"/>
          </a:solidFill>
          <a:ln w="6350">
            <a:solidFill>
              <a:schemeClr val="bg1">
                <a:lumMod val="75000"/>
                <a:lumOff val="25000"/>
                <a:alpha val="25000"/>
              </a:schemeClr>
            </a:solidFill>
            <a:prstDash val="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73" name="Straight Connector 172">
            <a:extLst>
              <a:ext uri="{FF2B5EF4-FFF2-40B4-BE49-F238E27FC236}">
                <a16:creationId xmlns:a16="http://schemas.microsoft.com/office/drawing/2014/main" id="{6748030B-A3BE-4120-86BB-5F432C0EE8AD}"/>
              </a:ext>
            </a:extLst>
          </p:cNvPr>
          <p:cNvCxnSpPr>
            <a:cxnSpLocks/>
          </p:cNvCxnSpPr>
          <p:nvPr/>
        </p:nvCxnSpPr>
        <p:spPr>
          <a:xfrm>
            <a:off x="2136186" y="3298601"/>
            <a:ext cx="7064964" cy="0"/>
          </a:xfrm>
          <a:prstGeom prst="line">
            <a:avLst/>
          </a:prstGeom>
          <a:solidFill>
            <a:schemeClr val="bg1"/>
          </a:solidFill>
          <a:ln w="6350">
            <a:solidFill>
              <a:schemeClr val="bg1">
                <a:lumMod val="75000"/>
                <a:lumOff val="25000"/>
                <a:alpha val="25000"/>
              </a:schemeClr>
            </a:solidFill>
            <a:prstDash val="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75" name="Straight Connector 174">
            <a:extLst>
              <a:ext uri="{FF2B5EF4-FFF2-40B4-BE49-F238E27FC236}">
                <a16:creationId xmlns:a16="http://schemas.microsoft.com/office/drawing/2014/main" id="{F391BE21-FCBB-43C6-BD90-CA73B6FAC928}"/>
              </a:ext>
            </a:extLst>
          </p:cNvPr>
          <p:cNvCxnSpPr>
            <a:cxnSpLocks/>
          </p:cNvCxnSpPr>
          <p:nvPr/>
        </p:nvCxnSpPr>
        <p:spPr>
          <a:xfrm>
            <a:off x="2136186" y="4277375"/>
            <a:ext cx="7064964" cy="0"/>
          </a:xfrm>
          <a:prstGeom prst="line">
            <a:avLst/>
          </a:prstGeom>
          <a:solidFill>
            <a:schemeClr val="bg1"/>
          </a:solidFill>
          <a:ln w="6350">
            <a:solidFill>
              <a:schemeClr val="bg1">
                <a:lumMod val="75000"/>
                <a:lumOff val="25000"/>
                <a:alpha val="25000"/>
              </a:schemeClr>
            </a:solidFill>
            <a:prstDash val="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nvGrpSpPr>
          <p:cNvPr id="179" name="Group 178" descr="36M+ developers&#10;&#10;">
            <a:extLst>
              <a:ext uri="{FF2B5EF4-FFF2-40B4-BE49-F238E27FC236}">
                <a16:creationId xmlns:a16="http://schemas.microsoft.com/office/drawing/2014/main" id="{CE7631B2-4CAD-47DF-B07F-911B1B5CB9BA}"/>
              </a:ext>
            </a:extLst>
          </p:cNvPr>
          <p:cNvGrpSpPr/>
          <p:nvPr/>
        </p:nvGrpSpPr>
        <p:grpSpPr>
          <a:xfrm>
            <a:off x="2339744" y="1699301"/>
            <a:ext cx="275593" cy="275592"/>
            <a:chOff x="2227237" y="1839434"/>
            <a:chExt cx="3179134" cy="3179133"/>
          </a:xfrm>
        </p:grpSpPr>
        <p:sp>
          <p:nvSpPr>
            <p:cNvPr id="180" name="xbox circle">
              <a:extLst>
                <a:ext uri="{FF2B5EF4-FFF2-40B4-BE49-F238E27FC236}">
                  <a16:creationId xmlns:a16="http://schemas.microsoft.com/office/drawing/2014/main" id="{5047A6A6-C199-4D2F-BDC1-671758D01984}"/>
                </a:ext>
              </a:extLst>
            </p:cNvPr>
            <p:cNvSpPr/>
            <p:nvPr/>
          </p:nvSpPr>
          <p:spPr bwMode="auto">
            <a:xfrm flipV="1">
              <a:off x="2427697" y="2039893"/>
              <a:ext cx="2778211" cy="2778211"/>
            </a:xfrm>
            <a:prstGeom prst="ellipse">
              <a:avLst/>
            </a:prstGeom>
            <a:solidFill>
              <a:schemeClr val="bg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617" tIns="111693" rIns="139617" bIns="111693" numCol="1" spcCol="0" rtlCol="0" fromWordArt="0" anchor="t" anchorCtr="0" forceAA="0" compatLnSpc="1">
              <a:prstTxWarp prst="textNoShape">
                <a:avLst/>
              </a:prstTxWarp>
              <a:noAutofit/>
            </a:bodyPr>
            <a:lstStyle/>
            <a:p>
              <a:pPr defTabSz="711884" fontAlgn="base">
                <a:spcBef>
                  <a:spcPct val="0"/>
                </a:spcBef>
                <a:spcAft>
                  <a:spcPct val="0"/>
                </a:spcAft>
                <a:defRPr/>
              </a:pPr>
              <a:endParaRPr lang="en-US" sz="1225">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1" name="outer ring">
              <a:extLst>
                <a:ext uri="{FF2B5EF4-FFF2-40B4-BE49-F238E27FC236}">
                  <a16:creationId xmlns:a16="http://schemas.microsoft.com/office/drawing/2014/main" id="{334ADA98-2023-48AB-8956-3C1954B203C0}"/>
                </a:ext>
              </a:extLst>
            </p:cNvPr>
            <p:cNvSpPr/>
            <p:nvPr/>
          </p:nvSpPr>
          <p:spPr bwMode="auto">
            <a:xfrm>
              <a:off x="2227237" y="1839434"/>
              <a:ext cx="3179134" cy="3179133"/>
            </a:xfrm>
            <a:prstGeom prst="ellipse">
              <a:avLst/>
            </a:prstGeom>
            <a:noFill/>
            <a:ln w="22225">
              <a:solidFill>
                <a:schemeClr val="bg1">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617" tIns="111693" rIns="139617" bIns="111693" numCol="1" spcCol="0" rtlCol="0" fromWordArt="0" anchor="t" anchorCtr="0" forceAA="0" compatLnSpc="1">
              <a:prstTxWarp prst="textNoShape">
                <a:avLst/>
              </a:prstTxWarp>
              <a:noAutofit/>
            </a:bodyPr>
            <a:lstStyle/>
            <a:p>
              <a:pPr defTabSz="711884" fontAlgn="base">
                <a:spcBef>
                  <a:spcPct val="0"/>
                </a:spcBef>
                <a:spcAft>
                  <a:spcPct val="0"/>
                </a:spcAft>
                <a:defRPr/>
              </a:pPr>
              <a:endParaRPr lang="en-US" sz="1225">
                <a:gradFill>
                  <a:gsLst>
                    <a:gs pos="0">
                      <a:srgbClr val="FFFFFF"/>
                    </a:gs>
                    <a:gs pos="100000">
                      <a:srgbClr val="FFFFFF"/>
                    </a:gs>
                  </a:gsLst>
                  <a:lin ang="5400000" scaled="0"/>
                </a:gradFill>
                <a:latin typeface="Segoe UI"/>
                <a:cs typeface="Segoe UI" pitchFamily="34" charset="0"/>
              </a:endParaRPr>
            </a:p>
          </p:txBody>
        </p:sp>
        <p:sp>
          <p:nvSpPr>
            <p:cNvPr id="182" name="Rectangle 181">
              <a:extLst>
                <a:ext uri="{FF2B5EF4-FFF2-40B4-BE49-F238E27FC236}">
                  <a16:creationId xmlns:a16="http://schemas.microsoft.com/office/drawing/2014/main" id="{891177DB-D4B2-4AF3-9DAF-C5402BFB011A}"/>
                </a:ext>
              </a:extLst>
            </p:cNvPr>
            <p:cNvSpPr/>
            <p:nvPr/>
          </p:nvSpPr>
          <p:spPr>
            <a:xfrm>
              <a:off x="3639715" y="2567437"/>
              <a:ext cx="354166" cy="1957162"/>
            </a:xfrm>
            <a:prstGeom prst="rect">
              <a:avLst/>
            </a:prstGeom>
          </p:spPr>
          <p:txBody>
            <a:bodyPr wrap="square" lIns="0" tIns="0" rIns="0" bIns="0" anchor="b" anchorCtr="0">
              <a:spAutoFit/>
            </a:bodyPr>
            <a:lstStyle/>
            <a:p>
              <a:pPr indent="-399944" algn="ctr" defTabSz="799888" fontAlgn="base">
                <a:lnSpc>
                  <a:spcPct val="90000"/>
                </a:lnSpc>
                <a:defRPr/>
              </a:pPr>
              <a:r>
                <a:rPr lang="en-US" sz="1225" b="1">
                  <a:solidFill>
                    <a:srgbClr val="FFFFFF"/>
                  </a:solidFill>
                  <a:latin typeface="Segoe UI Semibold"/>
                </a:rPr>
                <a:t>1</a:t>
              </a:r>
            </a:p>
          </p:txBody>
        </p:sp>
      </p:grpSp>
      <p:grpSp>
        <p:nvGrpSpPr>
          <p:cNvPr id="184" name="Group 183" descr="36M+ developers&#10;&#10;">
            <a:extLst>
              <a:ext uri="{FF2B5EF4-FFF2-40B4-BE49-F238E27FC236}">
                <a16:creationId xmlns:a16="http://schemas.microsoft.com/office/drawing/2014/main" id="{F6C16A93-8922-4CD4-AF2B-2D10B29E49F8}"/>
              </a:ext>
            </a:extLst>
          </p:cNvPr>
          <p:cNvGrpSpPr/>
          <p:nvPr/>
        </p:nvGrpSpPr>
        <p:grpSpPr>
          <a:xfrm>
            <a:off x="2339744" y="2678074"/>
            <a:ext cx="275593" cy="275592"/>
            <a:chOff x="2227237" y="1839434"/>
            <a:chExt cx="3179134" cy="3179133"/>
          </a:xfrm>
        </p:grpSpPr>
        <p:sp>
          <p:nvSpPr>
            <p:cNvPr id="185" name="xbox circle">
              <a:extLst>
                <a:ext uri="{FF2B5EF4-FFF2-40B4-BE49-F238E27FC236}">
                  <a16:creationId xmlns:a16="http://schemas.microsoft.com/office/drawing/2014/main" id="{320F3F3A-9170-4AE2-B036-7BFD447F9CFA}"/>
                </a:ext>
              </a:extLst>
            </p:cNvPr>
            <p:cNvSpPr/>
            <p:nvPr/>
          </p:nvSpPr>
          <p:spPr bwMode="auto">
            <a:xfrm flipV="1">
              <a:off x="2427697" y="2039893"/>
              <a:ext cx="2778211" cy="2778211"/>
            </a:xfrm>
            <a:prstGeom prst="ellipse">
              <a:avLst/>
            </a:prstGeom>
            <a:solidFill>
              <a:schemeClr val="bg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617" tIns="111693" rIns="139617" bIns="111693" numCol="1" spcCol="0" rtlCol="0" fromWordArt="0" anchor="t" anchorCtr="0" forceAA="0" compatLnSpc="1">
              <a:prstTxWarp prst="textNoShape">
                <a:avLst/>
              </a:prstTxWarp>
              <a:noAutofit/>
            </a:bodyPr>
            <a:lstStyle/>
            <a:p>
              <a:pPr defTabSz="711884" fontAlgn="base">
                <a:spcBef>
                  <a:spcPct val="0"/>
                </a:spcBef>
                <a:spcAft>
                  <a:spcPct val="0"/>
                </a:spcAft>
                <a:defRPr/>
              </a:pPr>
              <a:endParaRPr lang="en-US" sz="1225">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6" name="outer ring">
              <a:extLst>
                <a:ext uri="{FF2B5EF4-FFF2-40B4-BE49-F238E27FC236}">
                  <a16:creationId xmlns:a16="http://schemas.microsoft.com/office/drawing/2014/main" id="{82D4A03A-4A34-4605-8B49-5C5E23D71BD7}"/>
                </a:ext>
              </a:extLst>
            </p:cNvPr>
            <p:cNvSpPr/>
            <p:nvPr/>
          </p:nvSpPr>
          <p:spPr bwMode="auto">
            <a:xfrm>
              <a:off x="2227237" y="1839434"/>
              <a:ext cx="3179134" cy="3179133"/>
            </a:xfrm>
            <a:prstGeom prst="ellipse">
              <a:avLst/>
            </a:prstGeom>
            <a:noFill/>
            <a:ln w="22225">
              <a:solidFill>
                <a:schemeClr val="bg1">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617" tIns="111693" rIns="139617" bIns="111693" numCol="1" spcCol="0" rtlCol="0" fromWordArt="0" anchor="t" anchorCtr="0" forceAA="0" compatLnSpc="1">
              <a:prstTxWarp prst="textNoShape">
                <a:avLst/>
              </a:prstTxWarp>
              <a:noAutofit/>
            </a:bodyPr>
            <a:lstStyle/>
            <a:p>
              <a:pPr defTabSz="711884" fontAlgn="base">
                <a:spcBef>
                  <a:spcPct val="0"/>
                </a:spcBef>
                <a:spcAft>
                  <a:spcPct val="0"/>
                </a:spcAft>
                <a:defRPr/>
              </a:pPr>
              <a:endParaRPr lang="en-US" sz="1225">
                <a:gradFill>
                  <a:gsLst>
                    <a:gs pos="0">
                      <a:srgbClr val="FFFFFF"/>
                    </a:gs>
                    <a:gs pos="100000">
                      <a:srgbClr val="FFFFFF"/>
                    </a:gs>
                  </a:gsLst>
                  <a:lin ang="5400000" scaled="0"/>
                </a:gradFill>
                <a:latin typeface="Segoe UI"/>
                <a:cs typeface="Segoe UI" pitchFamily="34" charset="0"/>
              </a:endParaRPr>
            </a:p>
          </p:txBody>
        </p:sp>
        <p:sp>
          <p:nvSpPr>
            <p:cNvPr id="187" name="Rectangle 186">
              <a:extLst>
                <a:ext uri="{FF2B5EF4-FFF2-40B4-BE49-F238E27FC236}">
                  <a16:creationId xmlns:a16="http://schemas.microsoft.com/office/drawing/2014/main" id="{30D4F5EA-AA9F-4E7F-8885-6DB80C1EFB2A}"/>
                </a:ext>
              </a:extLst>
            </p:cNvPr>
            <p:cNvSpPr/>
            <p:nvPr/>
          </p:nvSpPr>
          <p:spPr>
            <a:xfrm>
              <a:off x="3639715" y="2567437"/>
              <a:ext cx="354166" cy="1957162"/>
            </a:xfrm>
            <a:prstGeom prst="rect">
              <a:avLst/>
            </a:prstGeom>
          </p:spPr>
          <p:txBody>
            <a:bodyPr wrap="square" lIns="0" tIns="0" rIns="0" bIns="0" anchor="b" anchorCtr="0">
              <a:spAutoFit/>
            </a:bodyPr>
            <a:lstStyle/>
            <a:p>
              <a:pPr indent="-399944" algn="ctr" defTabSz="799888" fontAlgn="base">
                <a:lnSpc>
                  <a:spcPct val="90000"/>
                </a:lnSpc>
                <a:defRPr/>
              </a:pPr>
              <a:r>
                <a:rPr lang="en-US" sz="1225" b="1">
                  <a:solidFill>
                    <a:srgbClr val="FFFFFF"/>
                  </a:solidFill>
                  <a:latin typeface="Segoe UI Semibold"/>
                </a:rPr>
                <a:t>2</a:t>
              </a:r>
            </a:p>
          </p:txBody>
        </p:sp>
      </p:grpSp>
      <p:grpSp>
        <p:nvGrpSpPr>
          <p:cNvPr id="188" name="Group 187" descr="36M+ developers&#10;&#10;">
            <a:extLst>
              <a:ext uri="{FF2B5EF4-FFF2-40B4-BE49-F238E27FC236}">
                <a16:creationId xmlns:a16="http://schemas.microsoft.com/office/drawing/2014/main" id="{C864B71B-1CAE-4D43-A2CF-5B46065FEE4E}"/>
              </a:ext>
            </a:extLst>
          </p:cNvPr>
          <p:cNvGrpSpPr/>
          <p:nvPr/>
        </p:nvGrpSpPr>
        <p:grpSpPr>
          <a:xfrm>
            <a:off x="2339744" y="3627972"/>
            <a:ext cx="275593" cy="275592"/>
            <a:chOff x="2227237" y="1839434"/>
            <a:chExt cx="3179134" cy="3179133"/>
          </a:xfrm>
        </p:grpSpPr>
        <p:sp>
          <p:nvSpPr>
            <p:cNvPr id="189" name="xbox circle">
              <a:extLst>
                <a:ext uri="{FF2B5EF4-FFF2-40B4-BE49-F238E27FC236}">
                  <a16:creationId xmlns:a16="http://schemas.microsoft.com/office/drawing/2014/main" id="{24515DCC-FDBE-4FAA-B996-B231F275BA05}"/>
                </a:ext>
              </a:extLst>
            </p:cNvPr>
            <p:cNvSpPr/>
            <p:nvPr/>
          </p:nvSpPr>
          <p:spPr bwMode="auto">
            <a:xfrm flipV="1">
              <a:off x="2427697" y="2039893"/>
              <a:ext cx="2778211" cy="2778211"/>
            </a:xfrm>
            <a:prstGeom prst="ellipse">
              <a:avLst/>
            </a:prstGeom>
            <a:solidFill>
              <a:schemeClr val="bg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617" tIns="111693" rIns="139617" bIns="111693" numCol="1" spcCol="0" rtlCol="0" fromWordArt="0" anchor="ctr" anchorCtr="0" forceAA="0" compatLnSpc="1">
              <a:prstTxWarp prst="textNoShape">
                <a:avLst/>
              </a:prstTxWarp>
              <a:noAutofit/>
            </a:bodyPr>
            <a:lstStyle/>
            <a:p>
              <a:pPr defTabSz="711884" fontAlgn="base">
                <a:spcBef>
                  <a:spcPct val="0"/>
                </a:spcBef>
                <a:spcAft>
                  <a:spcPct val="0"/>
                </a:spcAft>
                <a:defRPr/>
              </a:pPr>
              <a:endParaRPr lang="en-US" sz="1225">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0" name="outer ring">
              <a:extLst>
                <a:ext uri="{FF2B5EF4-FFF2-40B4-BE49-F238E27FC236}">
                  <a16:creationId xmlns:a16="http://schemas.microsoft.com/office/drawing/2014/main" id="{9254D8C3-2377-4A35-9E39-35547575C0EF}"/>
                </a:ext>
              </a:extLst>
            </p:cNvPr>
            <p:cNvSpPr/>
            <p:nvPr/>
          </p:nvSpPr>
          <p:spPr bwMode="auto">
            <a:xfrm>
              <a:off x="2227237" y="1839434"/>
              <a:ext cx="3179134" cy="3179133"/>
            </a:xfrm>
            <a:prstGeom prst="ellipse">
              <a:avLst/>
            </a:prstGeom>
            <a:noFill/>
            <a:ln w="22225">
              <a:solidFill>
                <a:schemeClr val="bg1">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617" tIns="111693" rIns="139617" bIns="111693" numCol="1" spcCol="0" rtlCol="0" fromWordArt="0" anchor="ctr" anchorCtr="0" forceAA="0" compatLnSpc="1">
              <a:prstTxWarp prst="textNoShape">
                <a:avLst/>
              </a:prstTxWarp>
              <a:noAutofit/>
            </a:bodyPr>
            <a:lstStyle/>
            <a:p>
              <a:pPr defTabSz="711884" fontAlgn="base">
                <a:spcBef>
                  <a:spcPct val="0"/>
                </a:spcBef>
                <a:spcAft>
                  <a:spcPct val="0"/>
                </a:spcAft>
                <a:defRPr/>
              </a:pPr>
              <a:endParaRPr lang="en-US" sz="1225">
                <a:gradFill>
                  <a:gsLst>
                    <a:gs pos="0">
                      <a:srgbClr val="FFFFFF"/>
                    </a:gs>
                    <a:gs pos="100000">
                      <a:srgbClr val="FFFFFF"/>
                    </a:gs>
                  </a:gsLst>
                  <a:lin ang="5400000" scaled="0"/>
                </a:gradFill>
                <a:latin typeface="Segoe UI"/>
                <a:cs typeface="Segoe UI" pitchFamily="34" charset="0"/>
              </a:endParaRPr>
            </a:p>
          </p:txBody>
        </p:sp>
        <p:sp>
          <p:nvSpPr>
            <p:cNvPr id="191" name="Rectangle 190">
              <a:extLst>
                <a:ext uri="{FF2B5EF4-FFF2-40B4-BE49-F238E27FC236}">
                  <a16:creationId xmlns:a16="http://schemas.microsoft.com/office/drawing/2014/main" id="{842AA232-C448-4B95-99E6-B57FA4DB8105}"/>
                </a:ext>
              </a:extLst>
            </p:cNvPr>
            <p:cNvSpPr/>
            <p:nvPr/>
          </p:nvSpPr>
          <p:spPr>
            <a:xfrm>
              <a:off x="3639715" y="2726364"/>
              <a:ext cx="354166" cy="1957162"/>
            </a:xfrm>
            <a:prstGeom prst="rect">
              <a:avLst/>
            </a:prstGeom>
          </p:spPr>
          <p:txBody>
            <a:bodyPr wrap="square" lIns="0" tIns="0" rIns="0" bIns="0" anchor="ctr" anchorCtr="0">
              <a:spAutoFit/>
            </a:bodyPr>
            <a:lstStyle/>
            <a:p>
              <a:pPr indent="-399944" algn="ctr" defTabSz="799888" fontAlgn="base">
                <a:lnSpc>
                  <a:spcPct val="90000"/>
                </a:lnSpc>
                <a:defRPr/>
              </a:pPr>
              <a:r>
                <a:rPr lang="en-US" sz="1225" b="1">
                  <a:solidFill>
                    <a:srgbClr val="FFFFFF"/>
                  </a:solidFill>
                  <a:latin typeface="Segoe UI Semibold"/>
                </a:rPr>
                <a:t>3</a:t>
              </a:r>
            </a:p>
          </p:txBody>
        </p:sp>
      </p:grpSp>
      <p:grpSp>
        <p:nvGrpSpPr>
          <p:cNvPr id="192" name="Group 191" descr="36M+ developers&#10;&#10;">
            <a:extLst>
              <a:ext uri="{FF2B5EF4-FFF2-40B4-BE49-F238E27FC236}">
                <a16:creationId xmlns:a16="http://schemas.microsoft.com/office/drawing/2014/main" id="{A0CA74E5-1071-47CD-B117-C661841E72FA}"/>
              </a:ext>
            </a:extLst>
          </p:cNvPr>
          <p:cNvGrpSpPr/>
          <p:nvPr/>
        </p:nvGrpSpPr>
        <p:grpSpPr>
          <a:xfrm>
            <a:off x="2339744" y="4588380"/>
            <a:ext cx="275593" cy="275592"/>
            <a:chOff x="2227237" y="1839434"/>
            <a:chExt cx="3179134" cy="3179133"/>
          </a:xfrm>
        </p:grpSpPr>
        <p:sp>
          <p:nvSpPr>
            <p:cNvPr id="193" name="xbox circle">
              <a:extLst>
                <a:ext uri="{FF2B5EF4-FFF2-40B4-BE49-F238E27FC236}">
                  <a16:creationId xmlns:a16="http://schemas.microsoft.com/office/drawing/2014/main" id="{54BD7CE5-9B3A-4A1A-8869-D9542D156083}"/>
                </a:ext>
              </a:extLst>
            </p:cNvPr>
            <p:cNvSpPr/>
            <p:nvPr/>
          </p:nvSpPr>
          <p:spPr bwMode="auto">
            <a:xfrm flipV="1">
              <a:off x="2427697" y="2039893"/>
              <a:ext cx="2778211" cy="2778211"/>
            </a:xfrm>
            <a:prstGeom prst="ellipse">
              <a:avLst/>
            </a:prstGeom>
            <a:solidFill>
              <a:schemeClr val="bg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617" tIns="111693" rIns="139617" bIns="111693" numCol="1" spcCol="0" rtlCol="0" fromWordArt="0" anchor="t" anchorCtr="0" forceAA="0" compatLnSpc="1">
              <a:prstTxWarp prst="textNoShape">
                <a:avLst/>
              </a:prstTxWarp>
              <a:noAutofit/>
            </a:bodyPr>
            <a:lstStyle/>
            <a:p>
              <a:pPr defTabSz="711884" fontAlgn="base">
                <a:spcBef>
                  <a:spcPct val="0"/>
                </a:spcBef>
                <a:spcAft>
                  <a:spcPct val="0"/>
                </a:spcAft>
                <a:defRPr/>
              </a:pPr>
              <a:endParaRPr lang="en-US" sz="1225">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4" name="outer ring">
              <a:extLst>
                <a:ext uri="{FF2B5EF4-FFF2-40B4-BE49-F238E27FC236}">
                  <a16:creationId xmlns:a16="http://schemas.microsoft.com/office/drawing/2014/main" id="{614450A6-B2D8-4A48-9B38-CE0182C5FCE1}"/>
                </a:ext>
              </a:extLst>
            </p:cNvPr>
            <p:cNvSpPr/>
            <p:nvPr/>
          </p:nvSpPr>
          <p:spPr bwMode="auto">
            <a:xfrm>
              <a:off x="2227237" y="1839434"/>
              <a:ext cx="3179134" cy="3179133"/>
            </a:xfrm>
            <a:prstGeom prst="ellipse">
              <a:avLst/>
            </a:prstGeom>
            <a:noFill/>
            <a:ln w="22225">
              <a:solidFill>
                <a:schemeClr val="bg1">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617" tIns="111693" rIns="139617" bIns="111693" numCol="1" spcCol="0" rtlCol="0" fromWordArt="0" anchor="t" anchorCtr="0" forceAA="0" compatLnSpc="1">
              <a:prstTxWarp prst="textNoShape">
                <a:avLst/>
              </a:prstTxWarp>
              <a:noAutofit/>
            </a:bodyPr>
            <a:lstStyle/>
            <a:p>
              <a:pPr defTabSz="711884" fontAlgn="base">
                <a:spcBef>
                  <a:spcPct val="0"/>
                </a:spcBef>
                <a:spcAft>
                  <a:spcPct val="0"/>
                </a:spcAft>
                <a:defRPr/>
              </a:pPr>
              <a:endParaRPr lang="en-US" sz="1225">
                <a:gradFill>
                  <a:gsLst>
                    <a:gs pos="0">
                      <a:srgbClr val="FFFFFF"/>
                    </a:gs>
                    <a:gs pos="100000">
                      <a:srgbClr val="FFFFFF"/>
                    </a:gs>
                  </a:gsLst>
                  <a:lin ang="5400000" scaled="0"/>
                </a:gradFill>
                <a:latin typeface="Segoe UI"/>
                <a:cs typeface="Segoe UI" pitchFamily="34" charset="0"/>
              </a:endParaRPr>
            </a:p>
          </p:txBody>
        </p:sp>
        <p:sp>
          <p:nvSpPr>
            <p:cNvPr id="195" name="Rectangle 194">
              <a:extLst>
                <a:ext uri="{FF2B5EF4-FFF2-40B4-BE49-F238E27FC236}">
                  <a16:creationId xmlns:a16="http://schemas.microsoft.com/office/drawing/2014/main" id="{EF14CFF0-B42A-403C-9E30-E75C1C2E42FE}"/>
                </a:ext>
              </a:extLst>
            </p:cNvPr>
            <p:cNvSpPr/>
            <p:nvPr/>
          </p:nvSpPr>
          <p:spPr>
            <a:xfrm>
              <a:off x="3639715" y="2567437"/>
              <a:ext cx="354166" cy="1957162"/>
            </a:xfrm>
            <a:prstGeom prst="rect">
              <a:avLst/>
            </a:prstGeom>
          </p:spPr>
          <p:txBody>
            <a:bodyPr wrap="square" lIns="0" tIns="0" rIns="0" bIns="0" anchor="b" anchorCtr="0">
              <a:spAutoFit/>
            </a:bodyPr>
            <a:lstStyle/>
            <a:p>
              <a:pPr indent="-399944" algn="ctr" defTabSz="799888" fontAlgn="base">
                <a:lnSpc>
                  <a:spcPct val="90000"/>
                </a:lnSpc>
                <a:defRPr/>
              </a:pPr>
              <a:r>
                <a:rPr lang="en-US" sz="1225" b="1">
                  <a:solidFill>
                    <a:srgbClr val="FFFFFF"/>
                  </a:solidFill>
                  <a:latin typeface="Segoe UI Semibold"/>
                </a:rPr>
                <a:t>4</a:t>
              </a:r>
            </a:p>
          </p:txBody>
        </p:sp>
      </p:grpSp>
      <p:sp>
        <p:nvSpPr>
          <p:cNvPr id="199" name="Rectangle 198">
            <a:extLst>
              <a:ext uri="{FF2B5EF4-FFF2-40B4-BE49-F238E27FC236}">
                <a16:creationId xmlns:a16="http://schemas.microsoft.com/office/drawing/2014/main" id="{C91F26F2-7931-472C-8716-D3CDFA65FCF3}"/>
              </a:ext>
            </a:extLst>
          </p:cNvPr>
          <p:cNvSpPr/>
          <p:nvPr/>
        </p:nvSpPr>
        <p:spPr bwMode="auto">
          <a:xfrm>
            <a:off x="2647940" y="1538991"/>
            <a:ext cx="2938479" cy="52399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lnSpc>
                <a:spcPts val="2309"/>
              </a:lnSpc>
              <a:spcBef>
                <a:spcPct val="0"/>
              </a:spcBef>
              <a:spcAft>
                <a:spcPct val="0"/>
              </a:spcAft>
              <a:defRPr/>
            </a:pPr>
            <a:r>
              <a:rPr lang="en-US" sz="1225" dirty="0">
                <a:solidFill>
                  <a:srgbClr val="000000"/>
                </a:solidFill>
                <a:latin typeface="Segoe UI Semibold"/>
                <a:ea typeface="Segoe UI" pitchFamily="34" charset="0"/>
                <a:cs typeface="Segoe UI" pitchFamily="34" charset="0"/>
              </a:rPr>
              <a:t>Intake and Aggregate Event Data</a:t>
            </a:r>
          </a:p>
        </p:txBody>
      </p:sp>
      <p:sp>
        <p:nvSpPr>
          <p:cNvPr id="201" name="Rectangle 200">
            <a:extLst>
              <a:ext uri="{FF2B5EF4-FFF2-40B4-BE49-F238E27FC236}">
                <a16:creationId xmlns:a16="http://schemas.microsoft.com/office/drawing/2014/main" id="{73639FCD-27FA-444C-B81C-4EE16790D753}"/>
              </a:ext>
            </a:extLst>
          </p:cNvPr>
          <p:cNvSpPr/>
          <p:nvPr/>
        </p:nvSpPr>
        <p:spPr bwMode="auto">
          <a:xfrm>
            <a:off x="2647940" y="2508334"/>
            <a:ext cx="2938479" cy="52399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lnSpc>
                <a:spcPts val="2309"/>
              </a:lnSpc>
              <a:spcBef>
                <a:spcPct val="0"/>
              </a:spcBef>
              <a:spcAft>
                <a:spcPct val="0"/>
              </a:spcAft>
              <a:defRPr/>
            </a:pPr>
            <a:r>
              <a:rPr lang="en-US" sz="1225" dirty="0">
                <a:solidFill>
                  <a:srgbClr val="000000"/>
                </a:solidFill>
                <a:latin typeface="Segoe UI Semibold"/>
                <a:ea typeface="Segoe UI" pitchFamily="34" charset="0"/>
                <a:cs typeface="Segoe UI" pitchFamily="34" charset="0"/>
              </a:rPr>
              <a:t>Send Event Data to a Data Lake</a:t>
            </a:r>
          </a:p>
        </p:txBody>
      </p:sp>
      <p:sp>
        <p:nvSpPr>
          <p:cNvPr id="203" name="Rectangle 202">
            <a:extLst>
              <a:ext uri="{FF2B5EF4-FFF2-40B4-BE49-F238E27FC236}">
                <a16:creationId xmlns:a16="http://schemas.microsoft.com/office/drawing/2014/main" id="{B75579C3-AE8F-4C18-86A2-0E56931CB221}"/>
              </a:ext>
            </a:extLst>
          </p:cNvPr>
          <p:cNvSpPr/>
          <p:nvPr/>
        </p:nvSpPr>
        <p:spPr bwMode="auto">
          <a:xfrm>
            <a:off x="2647940" y="3487107"/>
            <a:ext cx="3935196" cy="52399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lnSpc>
                <a:spcPts val="2309"/>
              </a:lnSpc>
              <a:spcBef>
                <a:spcPct val="0"/>
              </a:spcBef>
              <a:spcAft>
                <a:spcPct val="0"/>
              </a:spcAft>
              <a:defRPr/>
            </a:pPr>
            <a:r>
              <a:rPr lang="en-US" sz="1225" dirty="0">
                <a:solidFill>
                  <a:srgbClr val="000000"/>
                </a:solidFill>
                <a:latin typeface="Segoe UI Semibold"/>
                <a:ea typeface="Segoe UI" pitchFamily="34" charset="0"/>
                <a:cs typeface="Segoe UI" pitchFamily="34" charset="0"/>
              </a:rPr>
              <a:t>Transform &amp; Store in Queryable Storage</a:t>
            </a:r>
          </a:p>
        </p:txBody>
      </p:sp>
      <p:sp>
        <p:nvSpPr>
          <p:cNvPr id="205" name="Rectangle 204">
            <a:extLst>
              <a:ext uri="{FF2B5EF4-FFF2-40B4-BE49-F238E27FC236}">
                <a16:creationId xmlns:a16="http://schemas.microsoft.com/office/drawing/2014/main" id="{B38D3B6C-5650-428A-AF44-A6806FD4F17D}"/>
              </a:ext>
            </a:extLst>
          </p:cNvPr>
          <p:cNvSpPr/>
          <p:nvPr/>
        </p:nvSpPr>
        <p:spPr bwMode="auto">
          <a:xfrm>
            <a:off x="2647940" y="4447514"/>
            <a:ext cx="2938479" cy="52399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lnSpc>
                <a:spcPts val="2309"/>
              </a:lnSpc>
              <a:spcBef>
                <a:spcPct val="0"/>
              </a:spcBef>
              <a:spcAft>
                <a:spcPct val="0"/>
              </a:spcAft>
              <a:defRPr/>
            </a:pPr>
            <a:r>
              <a:rPr lang="en-US" sz="1225" dirty="0">
                <a:solidFill>
                  <a:srgbClr val="000000"/>
                </a:solidFill>
                <a:latin typeface="Segoe UI Semibold"/>
                <a:ea typeface="Segoe UI" pitchFamily="34" charset="0"/>
                <a:cs typeface="Segoe UI" pitchFamily="34" charset="0"/>
              </a:rPr>
              <a:t>Use BI Tool to Manipulate / Visualize</a:t>
            </a:r>
          </a:p>
        </p:txBody>
      </p:sp>
      <p:grpSp>
        <p:nvGrpSpPr>
          <p:cNvPr id="28" name="Group 27">
            <a:extLst>
              <a:ext uri="{FF2B5EF4-FFF2-40B4-BE49-F238E27FC236}">
                <a16:creationId xmlns:a16="http://schemas.microsoft.com/office/drawing/2014/main" id="{61D34EA5-8C4D-4FBB-BA2A-9DB9CC7ED713}"/>
              </a:ext>
            </a:extLst>
          </p:cNvPr>
          <p:cNvGrpSpPr/>
          <p:nvPr/>
        </p:nvGrpSpPr>
        <p:grpSpPr>
          <a:xfrm>
            <a:off x="6978266" y="641871"/>
            <a:ext cx="167321" cy="332863"/>
            <a:chOff x="8439150" y="1319213"/>
            <a:chExt cx="298450" cy="593725"/>
          </a:xfrm>
        </p:grpSpPr>
        <p:grpSp>
          <p:nvGrpSpPr>
            <p:cNvPr id="5" name="Group 4">
              <a:extLst>
                <a:ext uri="{FF2B5EF4-FFF2-40B4-BE49-F238E27FC236}">
                  <a16:creationId xmlns:a16="http://schemas.microsoft.com/office/drawing/2014/main" id="{939693F0-0037-457A-945A-FC367E63E4A7}"/>
                </a:ext>
              </a:extLst>
            </p:cNvPr>
            <p:cNvGrpSpPr>
              <a:grpSpLocks noChangeAspect="1"/>
            </p:cNvGrpSpPr>
            <p:nvPr/>
          </p:nvGrpSpPr>
          <p:grpSpPr bwMode="auto">
            <a:xfrm>
              <a:off x="8439150" y="1319213"/>
              <a:ext cx="298450" cy="593725"/>
              <a:chOff x="5316" y="831"/>
              <a:chExt cx="188" cy="374"/>
            </a:xfrm>
          </p:grpSpPr>
          <p:sp>
            <p:nvSpPr>
              <p:cNvPr id="6" name="AutoShape 3">
                <a:extLst>
                  <a:ext uri="{FF2B5EF4-FFF2-40B4-BE49-F238E27FC236}">
                    <a16:creationId xmlns:a16="http://schemas.microsoft.com/office/drawing/2014/main" id="{B3A038E3-4BAD-418C-BCD7-94D93A6A054F}"/>
                  </a:ext>
                </a:extLst>
              </p:cNvPr>
              <p:cNvSpPr>
                <a:spLocks noChangeAspect="1" noChangeArrowheads="1" noTextEdit="1"/>
              </p:cNvSpPr>
              <p:nvPr/>
            </p:nvSpPr>
            <p:spPr bwMode="auto">
              <a:xfrm>
                <a:off x="5316" y="831"/>
                <a:ext cx="188"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7" name="Freeform 5">
                <a:extLst>
                  <a:ext uri="{FF2B5EF4-FFF2-40B4-BE49-F238E27FC236}">
                    <a16:creationId xmlns:a16="http://schemas.microsoft.com/office/drawing/2014/main" id="{A1551E53-E9AE-4C59-A8B9-5B287DE9CFB0}"/>
                  </a:ext>
                </a:extLst>
              </p:cNvPr>
              <p:cNvSpPr>
                <a:spLocks/>
              </p:cNvSpPr>
              <p:nvPr/>
            </p:nvSpPr>
            <p:spPr bwMode="auto">
              <a:xfrm>
                <a:off x="5316" y="831"/>
                <a:ext cx="188" cy="374"/>
              </a:xfrm>
              <a:custGeom>
                <a:avLst/>
                <a:gdLst>
                  <a:gd name="T0" fmla="*/ 598 w 683"/>
                  <a:gd name="T1" fmla="*/ 1365 h 1365"/>
                  <a:gd name="T2" fmla="*/ 86 w 683"/>
                  <a:gd name="T3" fmla="*/ 1365 h 1365"/>
                  <a:gd name="T4" fmla="*/ 0 w 683"/>
                  <a:gd name="T5" fmla="*/ 1280 h 1365"/>
                  <a:gd name="T6" fmla="*/ 0 w 683"/>
                  <a:gd name="T7" fmla="*/ 85 h 1365"/>
                  <a:gd name="T8" fmla="*/ 86 w 683"/>
                  <a:gd name="T9" fmla="*/ 0 h 1365"/>
                  <a:gd name="T10" fmla="*/ 598 w 683"/>
                  <a:gd name="T11" fmla="*/ 0 h 1365"/>
                  <a:gd name="T12" fmla="*/ 683 w 683"/>
                  <a:gd name="T13" fmla="*/ 85 h 1365"/>
                  <a:gd name="T14" fmla="*/ 683 w 683"/>
                  <a:gd name="T15" fmla="*/ 1280 h 1365"/>
                  <a:gd name="T16" fmla="*/ 598 w 683"/>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3" h="1365">
                    <a:moveTo>
                      <a:pt x="598" y="1365"/>
                    </a:moveTo>
                    <a:cubicBezTo>
                      <a:pt x="86" y="1365"/>
                      <a:pt x="86" y="1365"/>
                      <a:pt x="86" y="1365"/>
                    </a:cubicBezTo>
                    <a:cubicBezTo>
                      <a:pt x="38" y="1365"/>
                      <a:pt x="0" y="1327"/>
                      <a:pt x="0" y="1280"/>
                    </a:cubicBezTo>
                    <a:cubicBezTo>
                      <a:pt x="0" y="85"/>
                      <a:pt x="0" y="85"/>
                      <a:pt x="0" y="85"/>
                    </a:cubicBezTo>
                    <a:cubicBezTo>
                      <a:pt x="0" y="38"/>
                      <a:pt x="38" y="0"/>
                      <a:pt x="86" y="0"/>
                    </a:cubicBezTo>
                    <a:cubicBezTo>
                      <a:pt x="598" y="0"/>
                      <a:pt x="598" y="0"/>
                      <a:pt x="598" y="0"/>
                    </a:cubicBezTo>
                    <a:cubicBezTo>
                      <a:pt x="645" y="0"/>
                      <a:pt x="683" y="38"/>
                      <a:pt x="683" y="85"/>
                    </a:cubicBezTo>
                    <a:cubicBezTo>
                      <a:pt x="683" y="1280"/>
                      <a:pt x="683" y="1280"/>
                      <a:pt x="683" y="1280"/>
                    </a:cubicBezTo>
                    <a:cubicBezTo>
                      <a:pt x="683" y="1327"/>
                      <a:pt x="645" y="1365"/>
                      <a:pt x="598" y="1365"/>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8" name="Freeform 6">
                <a:extLst>
                  <a:ext uri="{FF2B5EF4-FFF2-40B4-BE49-F238E27FC236}">
                    <a16:creationId xmlns:a16="http://schemas.microsoft.com/office/drawing/2014/main" id="{168C50A9-A48E-4551-B510-843D4B9EDE11}"/>
                  </a:ext>
                </a:extLst>
              </p:cNvPr>
              <p:cNvSpPr>
                <a:spLocks/>
              </p:cNvSpPr>
              <p:nvPr/>
            </p:nvSpPr>
            <p:spPr bwMode="auto">
              <a:xfrm>
                <a:off x="5386" y="854"/>
                <a:ext cx="48" cy="6"/>
              </a:xfrm>
              <a:custGeom>
                <a:avLst/>
                <a:gdLst>
                  <a:gd name="T0" fmla="*/ 160 w 171"/>
                  <a:gd name="T1" fmla="*/ 21 h 21"/>
                  <a:gd name="T2" fmla="*/ 11 w 171"/>
                  <a:gd name="T3" fmla="*/ 21 h 21"/>
                  <a:gd name="T4" fmla="*/ 0 w 171"/>
                  <a:gd name="T5" fmla="*/ 11 h 21"/>
                  <a:gd name="T6" fmla="*/ 0 w 171"/>
                  <a:gd name="T7" fmla="*/ 11 h 21"/>
                  <a:gd name="T8" fmla="*/ 11 w 171"/>
                  <a:gd name="T9" fmla="*/ 0 h 21"/>
                  <a:gd name="T10" fmla="*/ 160 w 171"/>
                  <a:gd name="T11" fmla="*/ 0 h 21"/>
                  <a:gd name="T12" fmla="*/ 171 w 171"/>
                  <a:gd name="T13" fmla="*/ 11 h 21"/>
                  <a:gd name="T14" fmla="*/ 171 w 171"/>
                  <a:gd name="T15" fmla="*/ 11 h 21"/>
                  <a:gd name="T16" fmla="*/ 160 w 171"/>
                  <a:gd name="T17"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1" h="21">
                    <a:moveTo>
                      <a:pt x="160" y="21"/>
                    </a:moveTo>
                    <a:cubicBezTo>
                      <a:pt x="11" y="21"/>
                      <a:pt x="11" y="21"/>
                      <a:pt x="11" y="21"/>
                    </a:cubicBezTo>
                    <a:cubicBezTo>
                      <a:pt x="5" y="21"/>
                      <a:pt x="0" y="17"/>
                      <a:pt x="0" y="11"/>
                    </a:cubicBezTo>
                    <a:cubicBezTo>
                      <a:pt x="0" y="11"/>
                      <a:pt x="0" y="11"/>
                      <a:pt x="0" y="11"/>
                    </a:cubicBezTo>
                    <a:cubicBezTo>
                      <a:pt x="0" y="5"/>
                      <a:pt x="5" y="0"/>
                      <a:pt x="11" y="0"/>
                    </a:cubicBezTo>
                    <a:cubicBezTo>
                      <a:pt x="160" y="0"/>
                      <a:pt x="160" y="0"/>
                      <a:pt x="160" y="0"/>
                    </a:cubicBezTo>
                    <a:cubicBezTo>
                      <a:pt x="166" y="0"/>
                      <a:pt x="171" y="5"/>
                      <a:pt x="171" y="11"/>
                    </a:cubicBezTo>
                    <a:cubicBezTo>
                      <a:pt x="171" y="11"/>
                      <a:pt x="171" y="11"/>
                      <a:pt x="171" y="11"/>
                    </a:cubicBezTo>
                    <a:cubicBezTo>
                      <a:pt x="171" y="17"/>
                      <a:pt x="166" y="21"/>
                      <a:pt x="160" y="2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9" name="Oval 7">
                <a:extLst>
                  <a:ext uri="{FF2B5EF4-FFF2-40B4-BE49-F238E27FC236}">
                    <a16:creationId xmlns:a16="http://schemas.microsoft.com/office/drawing/2014/main" id="{080B9CCD-44F0-46BB-9D43-E7AE2F100AF3}"/>
                  </a:ext>
                </a:extLst>
              </p:cNvPr>
              <p:cNvSpPr>
                <a:spLocks noChangeArrowheads="1"/>
              </p:cNvSpPr>
              <p:nvPr/>
            </p:nvSpPr>
            <p:spPr bwMode="auto">
              <a:xfrm>
                <a:off x="5393" y="1147"/>
                <a:ext cx="35" cy="3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grpSp>
        <p:sp>
          <p:nvSpPr>
            <p:cNvPr id="26" name="Oval 25">
              <a:extLst>
                <a:ext uri="{FF2B5EF4-FFF2-40B4-BE49-F238E27FC236}">
                  <a16:creationId xmlns:a16="http://schemas.microsoft.com/office/drawing/2014/main" id="{F629D0CB-09C9-47AF-8EBC-892C653B274B}"/>
                </a:ext>
              </a:extLst>
            </p:cNvPr>
            <p:cNvSpPr>
              <a:spLocks noChangeArrowheads="1"/>
            </p:cNvSpPr>
            <p:nvPr/>
          </p:nvSpPr>
          <p:spPr bwMode="auto">
            <a:xfrm>
              <a:off x="8555038" y="1524616"/>
              <a:ext cx="65088" cy="65088"/>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27" name="Freeform 20">
              <a:extLst>
                <a:ext uri="{FF2B5EF4-FFF2-40B4-BE49-F238E27FC236}">
                  <a16:creationId xmlns:a16="http://schemas.microsoft.com/office/drawing/2014/main" id="{9A6C99A7-84F3-4751-8906-4689E1EFC748}"/>
                </a:ext>
              </a:extLst>
            </p:cNvPr>
            <p:cNvSpPr>
              <a:spLocks/>
            </p:cNvSpPr>
            <p:nvPr/>
          </p:nvSpPr>
          <p:spPr bwMode="auto">
            <a:xfrm>
              <a:off x="8523288" y="1599229"/>
              <a:ext cx="130175" cy="65088"/>
            </a:xfrm>
            <a:custGeom>
              <a:avLst/>
              <a:gdLst>
                <a:gd name="T0" fmla="*/ 0 w 512"/>
                <a:gd name="T1" fmla="*/ 256 h 256"/>
                <a:gd name="T2" fmla="*/ 256 w 512"/>
                <a:gd name="T3" fmla="*/ 0 h 256"/>
                <a:gd name="T4" fmla="*/ 512 w 512"/>
                <a:gd name="T5" fmla="*/ 256 h 256"/>
                <a:gd name="T6" fmla="*/ 0 w 512"/>
                <a:gd name="T7" fmla="*/ 256 h 256"/>
              </a:gdLst>
              <a:ahLst/>
              <a:cxnLst>
                <a:cxn ang="0">
                  <a:pos x="T0" y="T1"/>
                </a:cxn>
                <a:cxn ang="0">
                  <a:pos x="T2" y="T3"/>
                </a:cxn>
                <a:cxn ang="0">
                  <a:pos x="T4" y="T5"/>
                </a:cxn>
                <a:cxn ang="0">
                  <a:pos x="T6" y="T7"/>
                </a:cxn>
              </a:cxnLst>
              <a:rect l="0" t="0" r="r" b="b"/>
              <a:pathLst>
                <a:path w="512" h="256">
                  <a:moveTo>
                    <a:pt x="0" y="256"/>
                  </a:moveTo>
                  <a:cubicBezTo>
                    <a:pt x="0" y="114"/>
                    <a:pt x="115" y="0"/>
                    <a:pt x="256" y="0"/>
                  </a:cubicBezTo>
                  <a:cubicBezTo>
                    <a:pt x="397" y="0"/>
                    <a:pt x="512" y="114"/>
                    <a:pt x="512" y="256"/>
                  </a:cubicBezTo>
                  <a:lnTo>
                    <a:pt x="0" y="256"/>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grpSp>
      <p:grpSp>
        <p:nvGrpSpPr>
          <p:cNvPr id="55" name="Group 54">
            <a:extLst>
              <a:ext uri="{FF2B5EF4-FFF2-40B4-BE49-F238E27FC236}">
                <a16:creationId xmlns:a16="http://schemas.microsoft.com/office/drawing/2014/main" id="{526AC16B-1F1E-4DC3-BACB-0D536176D16A}"/>
              </a:ext>
            </a:extLst>
          </p:cNvPr>
          <p:cNvGrpSpPr/>
          <p:nvPr/>
        </p:nvGrpSpPr>
        <p:grpSpPr>
          <a:xfrm>
            <a:off x="6816130" y="1009656"/>
            <a:ext cx="491598" cy="234832"/>
            <a:chOff x="8314531" y="1884076"/>
            <a:chExt cx="561975" cy="268450"/>
          </a:xfrm>
        </p:grpSpPr>
        <p:grpSp>
          <p:nvGrpSpPr>
            <p:cNvPr id="46" name="Group 45">
              <a:extLst>
                <a:ext uri="{FF2B5EF4-FFF2-40B4-BE49-F238E27FC236}">
                  <a16:creationId xmlns:a16="http://schemas.microsoft.com/office/drawing/2014/main" id="{934384B2-C506-4A91-B437-5E7E93795F50}"/>
                </a:ext>
              </a:extLst>
            </p:cNvPr>
            <p:cNvGrpSpPr/>
            <p:nvPr/>
          </p:nvGrpSpPr>
          <p:grpSpPr>
            <a:xfrm>
              <a:off x="8521699" y="1989014"/>
              <a:ext cx="147638" cy="163512"/>
              <a:chOff x="7473950" y="1327151"/>
              <a:chExt cx="147638" cy="163512"/>
            </a:xfrm>
          </p:grpSpPr>
          <p:sp>
            <p:nvSpPr>
              <p:cNvPr id="42" name="Freeform 27">
                <a:extLst>
                  <a:ext uri="{FF2B5EF4-FFF2-40B4-BE49-F238E27FC236}">
                    <a16:creationId xmlns:a16="http://schemas.microsoft.com/office/drawing/2014/main" id="{BE824F61-5A3E-4FBD-8EF0-5215A586450C}"/>
                  </a:ext>
                </a:extLst>
              </p:cNvPr>
              <p:cNvSpPr>
                <a:spLocks/>
              </p:cNvSpPr>
              <p:nvPr/>
            </p:nvSpPr>
            <p:spPr bwMode="auto">
              <a:xfrm>
                <a:off x="7473950" y="1373188"/>
                <a:ext cx="66675" cy="117475"/>
              </a:xfrm>
              <a:custGeom>
                <a:avLst/>
                <a:gdLst>
                  <a:gd name="T0" fmla="*/ 0 w 42"/>
                  <a:gd name="T1" fmla="*/ 49 h 74"/>
                  <a:gd name="T2" fmla="*/ 42 w 42"/>
                  <a:gd name="T3" fmla="*/ 74 h 74"/>
                  <a:gd name="T4" fmla="*/ 42 w 42"/>
                  <a:gd name="T5" fmla="*/ 25 h 74"/>
                  <a:gd name="T6" fmla="*/ 0 w 42"/>
                  <a:gd name="T7" fmla="*/ 0 h 74"/>
                  <a:gd name="T8" fmla="*/ 0 w 42"/>
                  <a:gd name="T9" fmla="*/ 49 h 74"/>
                </a:gdLst>
                <a:ahLst/>
                <a:cxnLst>
                  <a:cxn ang="0">
                    <a:pos x="T0" y="T1"/>
                  </a:cxn>
                  <a:cxn ang="0">
                    <a:pos x="T2" y="T3"/>
                  </a:cxn>
                  <a:cxn ang="0">
                    <a:pos x="T4" y="T5"/>
                  </a:cxn>
                  <a:cxn ang="0">
                    <a:pos x="T6" y="T7"/>
                  </a:cxn>
                  <a:cxn ang="0">
                    <a:pos x="T8" y="T9"/>
                  </a:cxn>
                </a:cxnLst>
                <a:rect l="0" t="0" r="r" b="b"/>
                <a:pathLst>
                  <a:path w="42" h="74">
                    <a:moveTo>
                      <a:pt x="0" y="49"/>
                    </a:moveTo>
                    <a:lnTo>
                      <a:pt x="42" y="74"/>
                    </a:lnTo>
                    <a:lnTo>
                      <a:pt x="42" y="25"/>
                    </a:lnTo>
                    <a:lnTo>
                      <a:pt x="0" y="0"/>
                    </a:lnTo>
                    <a:lnTo>
                      <a:pt x="0" y="49"/>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43" name="Freeform 28">
                <a:extLst>
                  <a:ext uri="{FF2B5EF4-FFF2-40B4-BE49-F238E27FC236}">
                    <a16:creationId xmlns:a16="http://schemas.microsoft.com/office/drawing/2014/main" id="{7F33D5D0-51D0-4BED-B81E-511B9DC40A61}"/>
                  </a:ext>
                </a:extLst>
              </p:cNvPr>
              <p:cNvSpPr>
                <a:spLocks/>
              </p:cNvSpPr>
              <p:nvPr/>
            </p:nvSpPr>
            <p:spPr bwMode="auto">
              <a:xfrm>
                <a:off x="7480300" y="1327151"/>
                <a:ext cx="134937" cy="76200"/>
              </a:xfrm>
              <a:custGeom>
                <a:avLst/>
                <a:gdLst>
                  <a:gd name="T0" fmla="*/ 43 w 85"/>
                  <a:gd name="T1" fmla="*/ 0 h 48"/>
                  <a:gd name="T2" fmla="*/ 0 w 85"/>
                  <a:gd name="T3" fmla="*/ 24 h 48"/>
                  <a:gd name="T4" fmla="*/ 43 w 85"/>
                  <a:gd name="T5" fmla="*/ 48 h 48"/>
                  <a:gd name="T6" fmla="*/ 85 w 85"/>
                  <a:gd name="T7" fmla="*/ 24 h 48"/>
                  <a:gd name="T8" fmla="*/ 43 w 85"/>
                  <a:gd name="T9" fmla="*/ 0 h 48"/>
                </a:gdLst>
                <a:ahLst/>
                <a:cxnLst>
                  <a:cxn ang="0">
                    <a:pos x="T0" y="T1"/>
                  </a:cxn>
                  <a:cxn ang="0">
                    <a:pos x="T2" y="T3"/>
                  </a:cxn>
                  <a:cxn ang="0">
                    <a:pos x="T4" y="T5"/>
                  </a:cxn>
                  <a:cxn ang="0">
                    <a:pos x="T6" y="T7"/>
                  </a:cxn>
                  <a:cxn ang="0">
                    <a:pos x="T8" y="T9"/>
                  </a:cxn>
                </a:cxnLst>
                <a:rect l="0" t="0" r="r" b="b"/>
                <a:pathLst>
                  <a:path w="85" h="48">
                    <a:moveTo>
                      <a:pt x="43" y="0"/>
                    </a:moveTo>
                    <a:lnTo>
                      <a:pt x="0" y="24"/>
                    </a:lnTo>
                    <a:lnTo>
                      <a:pt x="43" y="48"/>
                    </a:lnTo>
                    <a:lnTo>
                      <a:pt x="85" y="24"/>
                    </a:lnTo>
                    <a:lnTo>
                      <a:pt x="43"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45" name="Freeform 29">
                <a:extLst>
                  <a:ext uri="{FF2B5EF4-FFF2-40B4-BE49-F238E27FC236}">
                    <a16:creationId xmlns:a16="http://schemas.microsoft.com/office/drawing/2014/main" id="{DD9FD34F-BC1B-4788-A4B3-249F53F3ECFE}"/>
                  </a:ext>
                </a:extLst>
              </p:cNvPr>
              <p:cNvSpPr>
                <a:spLocks/>
              </p:cNvSpPr>
              <p:nvPr/>
            </p:nvSpPr>
            <p:spPr bwMode="auto">
              <a:xfrm>
                <a:off x="7554913" y="1373188"/>
                <a:ext cx="66675" cy="117475"/>
              </a:xfrm>
              <a:custGeom>
                <a:avLst/>
                <a:gdLst>
                  <a:gd name="T0" fmla="*/ 0 w 42"/>
                  <a:gd name="T1" fmla="*/ 25 h 74"/>
                  <a:gd name="T2" fmla="*/ 0 w 42"/>
                  <a:gd name="T3" fmla="*/ 74 h 74"/>
                  <a:gd name="T4" fmla="*/ 42 w 42"/>
                  <a:gd name="T5" fmla="*/ 49 h 74"/>
                  <a:gd name="T6" fmla="*/ 42 w 42"/>
                  <a:gd name="T7" fmla="*/ 0 h 74"/>
                  <a:gd name="T8" fmla="*/ 0 w 42"/>
                  <a:gd name="T9" fmla="*/ 25 h 74"/>
                </a:gdLst>
                <a:ahLst/>
                <a:cxnLst>
                  <a:cxn ang="0">
                    <a:pos x="T0" y="T1"/>
                  </a:cxn>
                  <a:cxn ang="0">
                    <a:pos x="T2" y="T3"/>
                  </a:cxn>
                  <a:cxn ang="0">
                    <a:pos x="T4" y="T5"/>
                  </a:cxn>
                  <a:cxn ang="0">
                    <a:pos x="T6" y="T7"/>
                  </a:cxn>
                  <a:cxn ang="0">
                    <a:pos x="T8" y="T9"/>
                  </a:cxn>
                </a:cxnLst>
                <a:rect l="0" t="0" r="r" b="b"/>
                <a:pathLst>
                  <a:path w="42" h="74">
                    <a:moveTo>
                      <a:pt x="0" y="25"/>
                    </a:moveTo>
                    <a:lnTo>
                      <a:pt x="0" y="74"/>
                    </a:lnTo>
                    <a:lnTo>
                      <a:pt x="42" y="49"/>
                    </a:lnTo>
                    <a:lnTo>
                      <a:pt x="42" y="0"/>
                    </a:lnTo>
                    <a:lnTo>
                      <a:pt x="0" y="25"/>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grpSp>
        <p:sp>
          <p:nvSpPr>
            <p:cNvPr id="53" name="TextBox 52">
              <a:extLst>
                <a:ext uri="{FF2B5EF4-FFF2-40B4-BE49-F238E27FC236}">
                  <a16:creationId xmlns:a16="http://schemas.microsoft.com/office/drawing/2014/main" id="{A4B0585E-48F2-4ACF-AF99-E03532E30899}"/>
                </a:ext>
              </a:extLst>
            </p:cNvPr>
            <p:cNvSpPr txBox="1"/>
            <p:nvPr/>
          </p:nvSpPr>
          <p:spPr>
            <a:xfrm>
              <a:off x="8314531" y="1884076"/>
              <a:ext cx="561975" cy="107678"/>
            </a:xfrm>
            <a:prstGeom prst="rect">
              <a:avLst/>
            </a:prstGeom>
            <a:noFill/>
          </p:spPr>
          <p:txBody>
            <a:bodyPr wrap="square" lIns="0" tIns="0" rIns="0" bIns="0" rtlCol="0" anchor="ctr">
              <a:spAutoFit/>
            </a:bodyPr>
            <a:lstStyle/>
            <a:p>
              <a:pPr algn="ctr" defTabSz="799888"/>
              <a:r>
                <a:rPr lang="en-US" sz="612">
                  <a:solidFill>
                    <a:srgbClr val="0078D4"/>
                  </a:solidFill>
                  <a:latin typeface="Segoe UI Light" panose="020B0502040204020203" pitchFamily="34" charset="0"/>
                  <a:cs typeface="Segoe UI Light" panose="020B0502040204020203" pitchFamily="34" charset="0"/>
                </a:rPr>
                <a:t>SDK</a:t>
              </a:r>
            </a:p>
          </p:txBody>
        </p:sp>
      </p:grpSp>
      <p:grpSp>
        <p:nvGrpSpPr>
          <p:cNvPr id="31" name="Group 30">
            <a:extLst>
              <a:ext uri="{FF2B5EF4-FFF2-40B4-BE49-F238E27FC236}">
                <a16:creationId xmlns:a16="http://schemas.microsoft.com/office/drawing/2014/main" id="{4B70C96A-5B0E-4324-9D6F-60F2F687B8A8}"/>
              </a:ext>
            </a:extLst>
          </p:cNvPr>
          <p:cNvGrpSpPr/>
          <p:nvPr/>
        </p:nvGrpSpPr>
        <p:grpSpPr>
          <a:xfrm>
            <a:off x="7484298" y="724641"/>
            <a:ext cx="332863" cy="250093"/>
            <a:chOff x="9277350" y="1377950"/>
            <a:chExt cx="593725" cy="446088"/>
          </a:xfrm>
        </p:grpSpPr>
        <p:sp>
          <p:nvSpPr>
            <p:cNvPr id="14" name="AutoShape 12">
              <a:extLst>
                <a:ext uri="{FF2B5EF4-FFF2-40B4-BE49-F238E27FC236}">
                  <a16:creationId xmlns:a16="http://schemas.microsoft.com/office/drawing/2014/main" id="{343D1477-7B80-4654-B600-85E0179BFA24}"/>
                </a:ext>
              </a:extLst>
            </p:cNvPr>
            <p:cNvSpPr>
              <a:spLocks noChangeAspect="1" noChangeArrowheads="1" noTextEdit="1"/>
            </p:cNvSpPr>
            <p:nvPr/>
          </p:nvSpPr>
          <p:spPr bwMode="auto">
            <a:xfrm>
              <a:off x="9277350" y="1377950"/>
              <a:ext cx="593725" cy="446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5" name="Rectangle 14">
              <a:extLst>
                <a:ext uri="{FF2B5EF4-FFF2-40B4-BE49-F238E27FC236}">
                  <a16:creationId xmlns:a16="http://schemas.microsoft.com/office/drawing/2014/main" id="{BBBA5FD6-B69C-4FFD-9922-5754C0B4063A}"/>
                </a:ext>
              </a:extLst>
            </p:cNvPr>
            <p:cNvSpPr>
              <a:spLocks noChangeArrowheads="1"/>
            </p:cNvSpPr>
            <p:nvPr/>
          </p:nvSpPr>
          <p:spPr bwMode="auto">
            <a:xfrm>
              <a:off x="9277350" y="1377950"/>
              <a:ext cx="593725" cy="55563"/>
            </a:xfrm>
            <a:prstGeom prst="rect">
              <a:avLst/>
            </a:prstGeom>
            <a:solidFill>
              <a:srgbClr val="50E6FF"/>
            </a:solidFill>
            <a:ln w="3175">
              <a:noFill/>
              <a:miter lim="800000"/>
              <a:headEnd/>
              <a:tailEnd/>
            </a:ln>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6" name="Rectangle 15">
              <a:extLst>
                <a:ext uri="{FF2B5EF4-FFF2-40B4-BE49-F238E27FC236}">
                  <a16:creationId xmlns:a16="http://schemas.microsoft.com/office/drawing/2014/main" id="{171613EA-2819-42E7-9E6B-1A85345A55EF}"/>
                </a:ext>
              </a:extLst>
            </p:cNvPr>
            <p:cNvSpPr>
              <a:spLocks noChangeArrowheads="1"/>
            </p:cNvSpPr>
            <p:nvPr/>
          </p:nvSpPr>
          <p:spPr bwMode="auto">
            <a:xfrm>
              <a:off x="9277350" y="1433513"/>
              <a:ext cx="593725" cy="3905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7" name="Oval 16">
              <a:extLst>
                <a:ext uri="{FF2B5EF4-FFF2-40B4-BE49-F238E27FC236}">
                  <a16:creationId xmlns:a16="http://schemas.microsoft.com/office/drawing/2014/main" id="{CC7A3575-62BD-4F74-A642-DCE75F2D6295}"/>
                </a:ext>
              </a:extLst>
            </p:cNvPr>
            <p:cNvSpPr>
              <a:spLocks noChangeArrowheads="1"/>
            </p:cNvSpPr>
            <p:nvPr/>
          </p:nvSpPr>
          <p:spPr bwMode="auto">
            <a:xfrm>
              <a:off x="9296400" y="1397000"/>
              <a:ext cx="19050" cy="19050"/>
            </a:xfrm>
            <a:prstGeom prst="ellipse">
              <a:avLst/>
            </a:prstGeom>
            <a:solidFill>
              <a:srgbClr val="0078D4"/>
            </a:solidFill>
            <a:ln>
              <a:noFill/>
            </a:ln>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8" name="Oval 17">
              <a:extLst>
                <a:ext uri="{FF2B5EF4-FFF2-40B4-BE49-F238E27FC236}">
                  <a16:creationId xmlns:a16="http://schemas.microsoft.com/office/drawing/2014/main" id="{32D0E454-725A-45F7-901F-F817AFEDA370}"/>
                </a:ext>
              </a:extLst>
            </p:cNvPr>
            <p:cNvSpPr>
              <a:spLocks noChangeArrowheads="1"/>
            </p:cNvSpPr>
            <p:nvPr/>
          </p:nvSpPr>
          <p:spPr bwMode="auto">
            <a:xfrm>
              <a:off x="9323388" y="1397000"/>
              <a:ext cx="19050" cy="19050"/>
            </a:xfrm>
            <a:prstGeom prst="ellipse">
              <a:avLst/>
            </a:prstGeom>
            <a:solidFill>
              <a:srgbClr val="0078D4"/>
            </a:solidFill>
            <a:ln>
              <a:noFill/>
            </a:ln>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9" name="Oval 18">
              <a:extLst>
                <a:ext uri="{FF2B5EF4-FFF2-40B4-BE49-F238E27FC236}">
                  <a16:creationId xmlns:a16="http://schemas.microsoft.com/office/drawing/2014/main" id="{240C9C75-5BC0-43E5-8B99-6EEC2FE797C9}"/>
                </a:ext>
              </a:extLst>
            </p:cNvPr>
            <p:cNvSpPr>
              <a:spLocks noChangeArrowheads="1"/>
            </p:cNvSpPr>
            <p:nvPr/>
          </p:nvSpPr>
          <p:spPr bwMode="auto">
            <a:xfrm>
              <a:off x="9351963" y="1397000"/>
              <a:ext cx="19050" cy="19050"/>
            </a:xfrm>
            <a:prstGeom prst="ellipse">
              <a:avLst/>
            </a:prstGeom>
            <a:solidFill>
              <a:srgbClr val="0078D4"/>
            </a:solidFill>
            <a:ln>
              <a:noFill/>
            </a:ln>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20" name="Oval 19">
              <a:extLst>
                <a:ext uri="{FF2B5EF4-FFF2-40B4-BE49-F238E27FC236}">
                  <a16:creationId xmlns:a16="http://schemas.microsoft.com/office/drawing/2014/main" id="{A688BF63-7BE3-44ED-AFCF-D0CEFF04CD9F}"/>
                </a:ext>
              </a:extLst>
            </p:cNvPr>
            <p:cNvSpPr>
              <a:spLocks noChangeArrowheads="1"/>
            </p:cNvSpPr>
            <p:nvPr/>
          </p:nvSpPr>
          <p:spPr bwMode="auto">
            <a:xfrm>
              <a:off x="9540875" y="1571625"/>
              <a:ext cx="65088" cy="65088"/>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21" name="Freeform 20">
              <a:extLst>
                <a:ext uri="{FF2B5EF4-FFF2-40B4-BE49-F238E27FC236}">
                  <a16:creationId xmlns:a16="http://schemas.microsoft.com/office/drawing/2014/main" id="{D4269320-F015-481B-9E9A-74B7CCD2A022}"/>
                </a:ext>
              </a:extLst>
            </p:cNvPr>
            <p:cNvSpPr>
              <a:spLocks/>
            </p:cNvSpPr>
            <p:nvPr/>
          </p:nvSpPr>
          <p:spPr bwMode="auto">
            <a:xfrm>
              <a:off x="9509125" y="1646238"/>
              <a:ext cx="130175" cy="65088"/>
            </a:xfrm>
            <a:custGeom>
              <a:avLst/>
              <a:gdLst>
                <a:gd name="T0" fmla="*/ 0 w 512"/>
                <a:gd name="T1" fmla="*/ 256 h 256"/>
                <a:gd name="T2" fmla="*/ 256 w 512"/>
                <a:gd name="T3" fmla="*/ 0 h 256"/>
                <a:gd name="T4" fmla="*/ 512 w 512"/>
                <a:gd name="T5" fmla="*/ 256 h 256"/>
                <a:gd name="T6" fmla="*/ 0 w 512"/>
                <a:gd name="T7" fmla="*/ 256 h 256"/>
              </a:gdLst>
              <a:ahLst/>
              <a:cxnLst>
                <a:cxn ang="0">
                  <a:pos x="T0" y="T1"/>
                </a:cxn>
                <a:cxn ang="0">
                  <a:pos x="T2" y="T3"/>
                </a:cxn>
                <a:cxn ang="0">
                  <a:pos x="T4" y="T5"/>
                </a:cxn>
                <a:cxn ang="0">
                  <a:pos x="T6" y="T7"/>
                </a:cxn>
              </a:cxnLst>
              <a:rect l="0" t="0" r="r" b="b"/>
              <a:pathLst>
                <a:path w="512" h="256">
                  <a:moveTo>
                    <a:pt x="0" y="256"/>
                  </a:moveTo>
                  <a:cubicBezTo>
                    <a:pt x="0" y="114"/>
                    <a:pt x="115" y="0"/>
                    <a:pt x="256" y="0"/>
                  </a:cubicBezTo>
                  <a:cubicBezTo>
                    <a:pt x="397" y="0"/>
                    <a:pt x="512" y="114"/>
                    <a:pt x="512" y="256"/>
                  </a:cubicBezTo>
                  <a:lnTo>
                    <a:pt x="0" y="256"/>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grpSp>
      <p:grpSp>
        <p:nvGrpSpPr>
          <p:cNvPr id="127" name="Group 126">
            <a:extLst>
              <a:ext uri="{FF2B5EF4-FFF2-40B4-BE49-F238E27FC236}">
                <a16:creationId xmlns:a16="http://schemas.microsoft.com/office/drawing/2014/main" id="{15E205AD-5E5F-47B2-9745-BC15DCAE9BC9}"/>
              </a:ext>
            </a:extLst>
          </p:cNvPr>
          <p:cNvGrpSpPr/>
          <p:nvPr/>
        </p:nvGrpSpPr>
        <p:grpSpPr>
          <a:xfrm>
            <a:off x="7404932" y="1009656"/>
            <a:ext cx="491598" cy="234832"/>
            <a:chOff x="8314531" y="1884076"/>
            <a:chExt cx="561975" cy="268450"/>
          </a:xfrm>
        </p:grpSpPr>
        <p:grpSp>
          <p:nvGrpSpPr>
            <p:cNvPr id="128" name="Group 127">
              <a:extLst>
                <a:ext uri="{FF2B5EF4-FFF2-40B4-BE49-F238E27FC236}">
                  <a16:creationId xmlns:a16="http://schemas.microsoft.com/office/drawing/2014/main" id="{25F1650E-18E0-4965-8452-D4FFE30FB0AB}"/>
                </a:ext>
              </a:extLst>
            </p:cNvPr>
            <p:cNvGrpSpPr/>
            <p:nvPr/>
          </p:nvGrpSpPr>
          <p:grpSpPr>
            <a:xfrm>
              <a:off x="8521699" y="1989014"/>
              <a:ext cx="147638" cy="163512"/>
              <a:chOff x="7473950" y="1327151"/>
              <a:chExt cx="147638" cy="163512"/>
            </a:xfrm>
          </p:grpSpPr>
          <p:sp>
            <p:nvSpPr>
              <p:cNvPr id="130" name="Freeform 27">
                <a:extLst>
                  <a:ext uri="{FF2B5EF4-FFF2-40B4-BE49-F238E27FC236}">
                    <a16:creationId xmlns:a16="http://schemas.microsoft.com/office/drawing/2014/main" id="{06CB9DE4-DB2E-4DE3-823B-9BAF9DE2DB1A}"/>
                  </a:ext>
                </a:extLst>
              </p:cNvPr>
              <p:cNvSpPr>
                <a:spLocks/>
              </p:cNvSpPr>
              <p:nvPr/>
            </p:nvSpPr>
            <p:spPr bwMode="auto">
              <a:xfrm>
                <a:off x="7473950" y="1373188"/>
                <a:ext cx="66675" cy="117475"/>
              </a:xfrm>
              <a:custGeom>
                <a:avLst/>
                <a:gdLst>
                  <a:gd name="T0" fmla="*/ 0 w 42"/>
                  <a:gd name="T1" fmla="*/ 49 h 74"/>
                  <a:gd name="T2" fmla="*/ 42 w 42"/>
                  <a:gd name="T3" fmla="*/ 74 h 74"/>
                  <a:gd name="T4" fmla="*/ 42 w 42"/>
                  <a:gd name="T5" fmla="*/ 25 h 74"/>
                  <a:gd name="T6" fmla="*/ 0 w 42"/>
                  <a:gd name="T7" fmla="*/ 0 h 74"/>
                  <a:gd name="T8" fmla="*/ 0 w 42"/>
                  <a:gd name="T9" fmla="*/ 49 h 74"/>
                </a:gdLst>
                <a:ahLst/>
                <a:cxnLst>
                  <a:cxn ang="0">
                    <a:pos x="T0" y="T1"/>
                  </a:cxn>
                  <a:cxn ang="0">
                    <a:pos x="T2" y="T3"/>
                  </a:cxn>
                  <a:cxn ang="0">
                    <a:pos x="T4" y="T5"/>
                  </a:cxn>
                  <a:cxn ang="0">
                    <a:pos x="T6" y="T7"/>
                  </a:cxn>
                  <a:cxn ang="0">
                    <a:pos x="T8" y="T9"/>
                  </a:cxn>
                </a:cxnLst>
                <a:rect l="0" t="0" r="r" b="b"/>
                <a:pathLst>
                  <a:path w="42" h="74">
                    <a:moveTo>
                      <a:pt x="0" y="49"/>
                    </a:moveTo>
                    <a:lnTo>
                      <a:pt x="42" y="74"/>
                    </a:lnTo>
                    <a:lnTo>
                      <a:pt x="42" y="25"/>
                    </a:lnTo>
                    <a:lnTo>
                      <a:pt x="0" y="0"/>
                    </a:lnTo>
                    <a:lnTo>
                      <a:pt x="0" y="49"/>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31" name="Freeform 28">
                <a:extLst>
                  <a:ext uri="{FF2B5EF4-FFF2-40B4-BE49-F238E27FC236}">
                    <a16:creationId xmlns:a16="http://schemas.microsoft.com/office/drawing/2014/main" id="{F661025C-9B5B-4242-891E-EC3C8578F20A}"/>
                  </a:ext>
                </a:extLst>
              </p:cNvPr>
              <p:cNvSpPr>
                <a:spLocks/>
              </p:cNvSpPr>
              <p:nvPr/>
            </p:nvSpPr>
            <p:spPr bwMode="auto">
              <a:xfrm>
                <a:off x="7480300" y="1327151"/>
                <a:ext cx="134937" cy="76200"/>
              </a:xfrm>
              <a:custGeom>
                <a:avLst/>
                <a:gdLst>
                  <a:gd name="T0" fmla="*/ 43 w 85"/>
                  <a:gd name="T1" fmla="*/ 0 h 48"/>
                  <a:gd name="T2" fmla="*/ 0 w 85"/>
                  <a:gd name="T3" fmla="*/ 24 h 48"/>
                  <a:gd name="T4" fmla="*/ 43 w 85"/>
                  <a:gd name="T5" fmla="*/ 48 h 48"/>
                  <a:gd name="T6" fmla="*/ 85 w 85"/>
                  <a:gd name="T7" fmla="*/ 24 h 48"/>
                  <a:gd name="T8" fmla="*/ 43 w 85"/>
                  <a:gd name="T9" fmla="*/ 0 h 48"/>
                </a:gdLst>
                <a:ahLst/>
                <a:cxnLst>
                  <a:cxn ang="0">
                    <a:pos x="T0" y="T1"/>
                  </a:cxn>
                  <a:cxn ang="0">
                    <a:pos x="T2" y="T3"/>
                  </a:cxn>
                  <a:cxn ang="0">
                    <a:pos x="T4" y="T5"/>
                  </a:cxn>
                  <a:cxn ang="0">
                    <a:pos x="T6" y="T7"/>
                  </a:cxn>
                  <a:cxn ang="0">
                    <a:pos x="T8" y="T9"/>
                  </a:cxn>
                </a:cxnLst>
                <a:rect l="0" t="0" r="r" b="b"/>
                <a:pathLst>
                  <a:path w="85" h="48">
                    <a:moveTo>
                      <a:pt x="43" y="0"/>
                    </a:moveTo>
                    <a:lnTo>
                      <a:pt x="0" y="24"/>
                    </a:lnTo>
                    <a:lnTo>
                      <a:pt x="43" y="48"/>
                    </a:lnTo>
                    <a:lnTo>
                      <a:pt x="85" y="24"/>
                    </a:lnTo>
                    <a:lnTo>
                      <a:pt x="43"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32" name="Freeform 29">
                <a:extLst>
                  <a:ext uri="{FF2B5EF4-FFF2-40B4-BE49-F238E27FC236}">
                    <a16:creationId xmlns:a16="http://schemas.microsoft.com/office/drawing/2014/main" id="{7DF41AFE-EFEF-41C8-8BF3-A34F279490BF}"/>
                  </a:ext>
                </a:extLst>
              </p:cNvPr>
              <p:cNvSpPr>
                <a:spLocks/>
              </p:cNvSpPr>
              <p:nvPr/>
            </p:nvSpPr>
            <p:spPr bwMode="auto">
              <a:xfrm>
                <a:off x="7554913" y="1373188"/>
                <a:ext cx="66675" cy="117475"/>
              </a:xfrm>
              <a:custGeom>
                <a:avLst/>
                <a:gdLst>
                  <a:gd name="T0" fmla="*/ 0 w 42"/>
                  <a:gd name="T1" fmla="*/ 25 h 74"/>
                  <a:gd name="T2" fmla="*/ 0 w 42"/>
                  <a:gd name="T3" fmla="*/ 74 h 74"/>
                  <a:gd name="T4" fmla="*/ 42 w 42"/>
                  <a:gd name="T5" fmla="*/ 49 h 74"/>
                  <a:gd name="T6" fmla="*/ 42 w 42"/>
                  <a:gd name="T7" fmla="*/ 0 h 74"/>
                  <a:gd name="T8" fmla="*/ 0 w 42"/>
                  <a:gd name="T9" fmla="*/ 25 h 74"/>
                </a:gdLst>
                <a:ahLst/>
                <a:cxnLst>
                  <a:cxn ang="0">
                    <a:pos x="T0" y="T1"/>
                  </a:cxn>
                  <a:cxn ang="0">
                    <a:pos x="T2" y="T3"/>
                  </a:cxn>
                  <a:cxn ang="0">
                    <a:pos x="T4" y="T5"/>
                  </a:cxn>
                  <a:cxn ang="0">
                    <a:pos x="T6" y="T7"/>
                  </a:cxn>
                  <a:cxn ang="0">
                    <a:pos x="T8" y="T9"/>
                  </a:cxn>
                </a:cxnLst>
                <a:rect l="0" t="0" r="r" b="b"/>
                <a:pathLst>
                  <a:path w="42" h="74">
                    <a:moveTo>
                      <a:pt x="0" y="25"/>
                    </a:moveTo>
                    <a:lnTo>
                      <a:pt x="0" y="74"/>
                    </a:lnTo>
                    <a:lnTo>
                      <a:pt x="42" y="49"/>
                    </a:lnTo>
                    <a:lnTo>
                      <a:pt x="42" y="0"/>
                    </a:lnTo>
                    <a:lnTo>
                      <a:pt x="0" y="25"/>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grpSp>
        <p:sp>
          <p:nvSpPr>
            <p:cNvPr id="129" name="TextBox 128">
              <a:extLst>
                <a:ext uri="{FF2B5EF4-FFF2-40B4-BE49-F238E27FC236}">
                  <a16:creationId xmlns:a16="http://schemas.microsoft.com/office/drawing/2014/main" id="{4214D8BD-DA2F-494B-92DF-C6D8AFD8C98A}"/>
                </a:ext>
              </a:extLst>
            </p:cNvPr>
            <p:cNvSpPr txBox="1"/>
            <p:nvPr/>
          </p:nvSpPr>
          <p:spPr>
            <a:xfrm>
              <a:off x="8314531" y="1884076"/>
              <a:ext cx="561975" cy="107678"/>
            </a:xfrm>
            <a:prstGeom prst="rect">
              <a:avLst/>
            </a:prstGeom>
            <a:noFill/>
          </p:spPr>
          <p:txBody>
            <a:bodyPr wrap="square" lIns="0" tIns="0" rIns="0" bIns="0" rtlCol="0" anchor="ctr">
              <a:spAutoFit/>
            </a:bodyPr>
            <a:lstStyle/>
            <a:p>
              <a:pPr algn="ctr" defTabSz="799888"/>
              <a:r>
                <a:rPr lang="en-US" sz="612">
                  <a:solidFill>
                    <a:srgbClr val="0078D4"/>
                  </a:solidFill>
                  <a:latin typeface="Segoe UI Light" panose="020B0502040204020203" pitchFamily="34" charset="0"/>
                  <a:cs typeface="Segoe UI Light" panose="020B0502040204020203" pitchFamily="34" charset="0"/>
                </a:rPr>
                <a:t>SDK</a:t>
              </a:r>
            </a:p>
          </p:txBody>
        </p:sp>
      </p:grpSp>
      <p:grpSp>
        <p:nvGrpSpPr>
          <p:cNvPr id="142" name="simplify" descr="simplify">
            <a:extLst>
              <a:ext uri="{FF2B5EF4-FFF2-40B4-BE49-F238E27FC236}">
                <a16:creationId xmlns:a16="http://schemas.microsoft.com/office/drawing/2014/main" id="{4AF37E12-231A-4A00-9011-A4BA8BA504EE}"/>
              </a:ext>
            </a:extLst>
          </p:cNvPr>
          <p:cNvGrpSpPr/>
          <p:nvPr/>
        </p:nvGrpSpPr>
        <p:grpSpPr>
          <a:xfrm rot="5400000">
            <a:off x="7209299" y="1620105"/>
            <a:ext cx="284781" cy="310021"/>
            <a:chOff x="2668477" y="1234611"/>
            <a:chExt cx="412069" cy="448596"/>
          </a:xfrm>
        </p:grpSpPr>
        <p:sp>
          <p:nvSpPr>
            <p:cNvPr id="176" name="Freeform 987">
              <a:extLst>
                <a:ext uri="{FF2B5EF4-FFF2-40B4-BE49-F238E27FC236}">
                  <a16:creationId xmlns:a16="http://schemas.microsoft.com/office/drawing/2014/main" id="{E1629CB9-9226-42A1-B824-11B0BF455902}"/>
                </a:ext>
              </a:extLst>
            </p:cNvPr>
            <p:cNvSpPr>
              <a:spLocks/>
            </p:cNvSpPr>
            <p:nvPr/>
          </p:nvSpPr>
          <p:spPr bwMode="auto">
            <a:xfrm>
              <a:off x="2749447" y="1282935"/>
              <a:ext cx="331099" cy="344110"/>
            </a:xfrm>
            <a:custGeom>
              <a:avLst/>
              <a:gdLst>
                <a:gd name="T0" fmla="*/ 229 w 229"/>
                <a:gd name="T1" fmla="*/ 112 h 238"/>
                <a:gd name="T2" fmla="*/ 200 w 229"/>
                <a:gd name="T3" fmla="*/ 81 h 238"/>
                <a:gd name="T4" fmla="*/ 200 w 229"/>
                <a:gd name="T5" fmla="*/ 104 h 238"/>
                <a:gd name="T6" fmla="*/ 125 w 229"/>
                <a:gd name="T7" fmla="*/ 104 h 238"/>
                <a:gd name="T8" fmla="*/ 125 w 229"/>
                <a:gd name="T9" fmla="*/ 0 h 238"/>
                <a:gd name="T10" fmla="*/ 0 w 229"/>
                <a:gd name="T11" fmla="*/ 0 h 238"/>
                <a:gd name="T12" fmla="*/ 0 w 229"/>
                <a:gd name="T13" fmla="*/ 15 h 238"/>
                <a:gd name="T14" fmla="*/ 110 w 229"/>
                <a:gd name="T15" fmla="*/ 15 h 238"/>
                <a:gd name="T16" fmla="*/ 110 w 229"/>
                <a:gd name="T17" fmla="*/ 104 h 238"/>
                <a:gd name="T18" fmla="*/ 5 w 229"/>
                <a:gd name="T19" fmla="*/ 104 h 238"/>
                <a:gd name="T20" fmla="*/ 5 w 229"/>
                <a:gd name="T21" fmla="*/ 119 h 238"/>
                <a:gd name="T22" fmla="*/ 110 w 229"/>
                <a:gd name="T23" fmla="*/ 119 h 238"/>
                <a:gd name="T24" fmla="*/ 110 w 229"/>
                <a:gd name="T25" fmla="*/ 223 h 238"/>
                <a:gd name="T26" fmla="*/ 0 w 229"/>
                <a:gd name="T27" fmla="*/ 223 h 238"/>
                <a:gd name="T28" fmla="*/ 0 w 229"/>
                <a:gd name="T29" fmla="*/ 238 h 238"/>
                <a:gd name="T30" fmla="*/ 125 w 229"/>
                <a:gd name="T31" fmla="*/ 238 h 238"/>
                <a:gd name="T32" fmla="*/ 125 w 229"/>
                <a:gd name="T33" fmla="*/ 119 h 238"/>
                <a:gd name="T34" fmla="*/ 200 w 229"/>
                <a:gd name="T35" fmla="*/ 119 h 238"/>
                <a:gd name="T36" fmla="*/ 200 w 229"/>
                <a:gd name="T37" fmla="*/ 141 h 238"/>
                <a:gd name="T38" fmla="*/ 229 w 229"/>
                <a:gd name="T39" fmla="*/ 112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9" h="238">
                  <a:moveTo>
                    <a:pt x="229" y="112"/>
                  </a:moveTo>
                  <a:lnTo>
                    <a:pt x="200" y="81"/>
                  </a:lnTo>
                  <a:lnTo>
                    <a:pt x="200" y="104"/>
                  </a:lnTo>
                  <a:lnTo>
                    <a:pt x="125" y="104"/>
                  </a:lnTo>
                  <a:lnTo>
                    <a:pt x="125" y="0"/>
                  </a:lnTo>
                  <a:lnTo>
                    <a:pt x="0" y="0"/>
                  </a:lnTo>
                  <a:lnTo>
                    <a:pt x="0" y="15"/>
                  </a:lnTo>
                  <a:lnTo>
                    <a:pt x="110" y="15"/>
                  </a:lnTo>
                  <a:lnTo>
                    <a:pt x="110" y="104"/>
                  </a:lnTo>
                  <a:lnTo>
                    <a:pt x="5" y="104"/>
                  </a:lnTo>
                  <a:lnTo>
                    <a:pt x="5" y="119"/>
                  </a:lnTo>
                  <a:lnTo>
                    <a:pt x="110" y="119"/>
                  </a:lnTo>
                  <a:lnTo>
                    <a:pt x="110" y="223"/>
                  </a:lnTo>
                  <a:lnTo>
                    <a:pt x="0" y="223"/>
                  </a:lnTo>
                  <a:lnTo>
                    <a:pt x="0" y="238"/>
                  </a:lnTo>
                  <a:lnTo>
                    <a:pt x="125" y="238"/>
                  </a:lnTo>
                  <a:lnTo>
                    <a:pt x="125" y="119"/>
                  </a:lnTo>
                  <a:lnTo>
                    <a:pt x="200" y="119"/>
                  </a:lnTo>
                  <a:lnTo>
                    <a:pt x="200" y="141"/>
                  </a:lnTo>
                  <a:lnTo>
                    <a:pt x="229" y="112"/>
                  </a:lnTo>
                  <a:close/>
                </a:path>
              </a:pathLst>
            </a:custGeom>
            <a:solidFill>
              <a:srgbClr val="0088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8416" tIns="39208" rIns="78416" bIns="39208" numCol="1" anchor="t" anchorCtr="0" compatLnSpc="1">
              <a:prstTxWarp prst="textNoShape">
                <a:avLst/>
              </a:prstTxWarp>
            </a:bodyPr>
            <a:lstStyle/>
            <a:p>
              <a:pPr algn="ctr" defTabSz="784158" fontAlgn="base">
                <a:defRPr/>
              </a:pPr>
              <a:endParaRPr lang="en-US" sz="1925">
                <a:solidFill>
                  <a:srgbClr val="505050"/>
                </a:solidFill>
                <a:latin typeface="Segoe UI"/>
              </a:endParaRPr>
            </a:p>
          </p:txBody>
        </p:sp>
        <p:sp>
          <p:nvSpPr>
            <p:cNvPr id="177" name="Freeform 988">
              <a:extLst>
                <a:ext uri="{FF2B5EF4-FFF2-40B4-BE49-F238E27FC236}">
                  <a16:creationId xmlns:a16="http://schemas.microsoft.com/office/drawing/2014/main" id="{BEC945AB-E3EE-4BBA-B4B1-BCB0411F7C3B}"/>
                </a:ext>
              </a:extLst>
            </p:cNvPr>
            <p:cNvSpPr>
              <a:spLocks/>
            </p:cNvSpPr>
            <p:nvPr/>
          </p:nvSpPr>
          <p:spPr bwMode="auto">
            <a:xfrm>
              <a:off x="2669925" y="1378360"/>
              <a:ext cx="127234" cy="127234"/>
            </a:xfrm>
            <a:custGeom>
              <a:avLst/>
              <a:gdLst>
                <a:gd name="T0" fmla="*/ 118 w 118"/>
                <a:gd name="T1" fmla="*/ 66 h 119"/>
                <a:gd name="T2" fmla="*/ 118 w 118"/>
                <a:gd name="T3" fmla="*/ 53 h 119"/>
                <a:gd name="T4" fmla="*/ 105 w 118"/>
                <a:gd name="T5" fmla="*/ 53 h 119"/>
                <a:gd name="T6" fmla="*/ 96 w 118"/>
                <a:gd name="T7" fmla="*/ 31 h 119"/>
                <a:gd name="T8" fmla="*/ 105 w 118"/>
                <a:gd name="T9" fmla="*/ 22 h 119"/>
                <a:gd name="T10" fmla="*/ 97 w 118"/>
                <a:gd name="T11" fmla="*/ 13 h 119"/>
                <a:gd name="T12" fmla="*/ 87 w 118"/>
                <a:gd name="T13" fmla="*/ 22 h 119"/>
                <a:gd name="T14" fmla="*/ 65 w 118"/>
                <a:gd name="T15" fmla="*/ 13 h 119"/>
                <a:gd name="T16" fmla="*/ 65 w 118"/>
                <a:gd name="T17" fmla="*/ 0 h 119"/>
                <a:gd name="T18" fmla="*/ 53 w 118"/>
                <a:gd name="T19" fmla="*/ 0 h 119"/>
                <a:gd name="T20" fmla="*/ 53 w 118"/>
                <a:gd name="T21" fmla="*/ 13 h 119"/>
                <a:gd name="T22" fmla="*/ 31 w 118"/>
                <a:gd name="T23" fmla="*/ 22 h 119"/>
                <a:gd name="T24" fmla="*/ 22 w 118"/>
                <a:gd name="T25" fmla="*/ 13 h 119"/>
                <a:gd name="T26" fmla="*/ 13 w 118"/>
                <a:gd name="T27" fmla="*/ 22 h 119"/>
                <a:gd name="T28" fmla="*/ 22 w 118"/>
                <a:gd name="T29" fmla="*/ 31 h 119"/>
                <a:gd name="T30" fmla="*/ 13 w 118"/>
                <a:gd name="T31" fmla="*/ 53 h 119"/>
                <a:gd name="T32" fmla="*/ 0 w 118"/>
                <a:gd name="T33" fmla="*/ 53 h 119"/>
                <a:gd name="T34" fmla="*/ 0 w 118"/>
                <a:gd name="T35" fmla="*/ 66 h 119"/>
                <a:gd name="T36" fmla="*/ 13 w 118"/>
                <a:gd name="T37" fmla="*/ 66 h 119"/>
                <a:gd name="T38" fmla="*/ 22 w 118"/>
                <a:gd name="T39" fmla="*/ 88 h 119"/>
                <a:gd name="T40" fmla="*/ 13 w 118"/>
                <a:gd name="T41" fmla="*/ 97 h 119"/>
                <a:gd name="T42" fmla="*/ 21 w 118"/>
                <a:gd name="T43" fmla="*/ 106 h 119"/>
                <a:gd name="T44" fmla="*/ 31 w 118"/>
                <a:gd name="T45" fmla="*/ 97 h 119"/>
                <a:gd name="T46" fmla="*/ 53 w 118"/>
                <a:gd name="T47" fmla="*/ 106 h 119"/>
                <a:gd name="T48" fmla="*/ 53 w 118"/>
                <a:gd name="T49" fmla="*/ 119 h 119"/>
                <a:gd name="T50" fmla="*/ 65 w 118"/>
                <a:gd name="T51" fmla="*/ 119 h 119"/>
                <a:gd name="T52" fmla="*/ 65 w 118"/>
                <a:gd name="T53" fmla="*/ 106 h 119"/>
                <a:gd name="T54" fmla="*/ 87 w 118"/>
                <a:gd name="T55" fmla="*/ 97 h 119"/>
                <a:gd name="T56" fmla="*/ 97 w 118"/>
                <a:gd name="T57" fmla="*/ 106 h 119"/>
                <a:gd name="T58" fmla="*/ 105 w 118"/>
                <a:gd name="T59" fmla="*/ 97 h 119"/>
                <a:gd name="T60" fmla="*/ 96 w 118"/>
                <a:gd name="T61" fmla="*/ 88 h 119"/>
                <a:gd name="T62" fmla="*/ 105 w 118"/>
                <a:gd name="T63" fmla="*/ 66 h 119"/>
                <a:gd name="T64" fmla="*/ 118 w 118"/>
                <a:gd name="T65" fmla="*/ 66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8" h="119">
                  <a:moveTo>
                    <a:pt x="118" y="66"/>
                  </a:moveTo>
                  <a:cubicBezTo>
                    <a:pt x="118" y="53"/>
                    <a:pt x="118" y="53"/>
                    <a:pt x="118" y="53"/>
                  </a:cubicBezTo>
                  <a:cubicBezTo>
                    <a:pt x="105" y="53"/>
                    <a:pt x="105" y="53"/>
                    <a:pt x="105" y="53"/>
                  </a:cubicBezTo>
                  <a:cubicBezTo>
                    <a:pt x="104" y="45"/>
                    <a:pt x="101" y="37"/>
                    <a:pt x="96" y="31"/>
                  </a:cubicBezTo>
                  <a:cubicBezTo>
                    <a:pt x="105" y="22"/>
                    <a:pt x="105" y="22"/>
                    <a:pt x="105" y="22"/>
                  </a:cubicBezTo>
                  <a:cubicBezTo>
                    <a:pt x="97" y="13"/>
                    <a:pt x="97" y="13"/>
                    <a:pt x="97" y="13"/>
                  </a:cubicBezTo>
                  <a:cubicBezTo>
                    <a:pt x="87" y="22"/>
                    <a:pt x="87" y="22"/>
                    <a:pt x="87" y="22"/>
                  </a:cubicBezTo>
                  <a:cubicBezTo>
                    <a:pt x="81" y="18"/>
                    <a:pt x="73" y="14"/>
                    <a:pt x="65" y="13"/>
                  </a:cubicBezTo>
                  <a:cubicBezTo>
                    <a:pt x="65" y="0"/>
                    <a:pt x="65" y="0"/>
                    <a:pt x="65" y="0"/>
                  </a:cubicBezTo>
                  <a:cubicBezTo>
                    <a:pt x="53" y="0"/>
                    <a:pt x="53" y="0"/>
                    <a:pt x="53" y="0"/>
                  </a:cubicBezTo>
                  <a:cubicBezTo>
                    <a:pt x="53" y="13"/>
                    <a:pt x="53" y="13"/>
                    <a:pt x="53" y="13"/>
                  </a:cubicBezTo>
                  <a:cubicBezTo>
                    <a:pt x="45" y="14"/>
                    <a:pt x="37" y="18"/>
                    <a:pt x="31" y="22"/>
                  </a:cubicBezTo>
                  <a:cubicBezTo>
                    <a:pt x="22" y="13"/>
                    <a:pt x="22" y="13"/>
                    <a:pt x="22" y="13"/>
                  </a:cubicBezTo>
                  <a:cubicBezTo>
                    <a:pt x="13" y="22"/>
                    <a:pt x="13" y="22"/>
                    <a:pt x="13" y="22"/>
                  </a:cubicBezTo>
                  <a:cubicBezTo>
                    <a:pt x="22" y="31"/>
                    <a:pt x="22" y="31"/>
                    <a:pt x="22" y="31"/>
                  </a:cubicBezTo>
                  <a:cubicBezTo>
                    <a:pt x="17" y="38"/>
                    <a:pt x="14" y="45"/>
                    <a:pt x="13" y="53"/>
                  </a:cubicBezTo>
                  <a:cubicBezTo>
                    <a:pt x="0" y="53"/>
                    <a:pt x="0" y="53"/>
                    <a:pt x="0" y="53"/>
                  </a:cubicBezTo>
                  <a:cubicBezTo>
                    <a:pt x="0" y="66"/>
                    <a:pt x="0" y="66"/>
                    <a:pt x="0" y="66"/>
                  </a:cubicBezTo>
                  <a:cubicBezTo>
                    <a:pt x="13" y="66"/>
                    <a:pt x="13" y="66"/>
                    <a:pt x="13" y="66"/>
                  </a:cubicBezTo>
                  <a:cubicBezTo>
                    <a:pt x="14" y="74"/>
                    <a:pt x="17" y="82"/>
                    <a:pt x="22" y="88"/>
                  </a:cubicBezTo>
                  <a:cubicBezTo>
                    <a:pt x="13" y="97"/>
                    <a:pt x="13" y="97"/>
                    <a:pt x="13" y="97"/>
                  </a:cubicBezTo>
                  <a:cubicBezTo>
                    <a:pt x="21" y="106"/>
                    <a:pt x="21" y="106"/>
                    <a:pt x="21" y="106"/>
                  </a:cubicBezTo>
                  <a:cubicBezTo>
                    <a:pt x="31" y="97"/>
                    <a:pt x="31" y="97"/>
                    <a:pt x="31" y="97"/>
                  </a:cubicBezTo>
                  <a:cubicBezTo>
                    <a:pt x="37" y="102"/>
                    <a:pt x="45" y="105"/>
                    <a:pt x="53" y="106"/>
                  </a:cubicBezTo>
                  <a:cubicBezTo>
                    <a:pt x="53" y="119"/>
                    <a:pt x="53" y="119"/>
                    <a:pt x="53" y="119"/>
                  </a:cubicBezTo>
                  <a:cubicBezTo>
                    <a:pt x="65" y="119"/>
                    <a:pt x="65" y="119"/>
                    <a:pt x="65" y="119"/>
                  </a:cubicBezTo>
                  <a:cubicBezTo>
                    <a:pt x="65" y="106"/>
                    <a:pt x="65" y="106"/>
                    <a:pt x="65" y="106"/>
                  </a:cubicBezTo>
                  <a:cubicBezTo>
                    <a:pt x="74" y="105"/>
                    <a:pt x="81" y="102"/>
                    <a:pt x="87" y="97"/>
                  </a:cubicBezTo>
                  <a:cubicBezTo>
                    <a:pt x="97" y="106"/>
                    <a:pt x="97" y="106"/>
                    <a:pt x="97" y="106"/>
                  </a:cubicBezTo>
                  <a:cubicBezTo>
                    <a:pt x="105" y="97"/>
                    <a:pt x="105" y="97"/>
                    <a:pt x="105" y="97"/>
                  </a:cubicBezTo>
                  <a:cubicBezTo>
                    <a:pt x="96" y="88"/>
                    <a:pt x="96" y="88"/>
                    <a:pt x="96" y="88"/>
                  </a:cubicBezTo>
                  <a:cubicBezTo>
                    <a:pt x="101" y="82"/>
                    <a:pt x="104" y="74"/>
                    <a:pt x="105" y="66"/>
                  </a:cubicBezTo>
                  <a:lnTo>
                    <a:pt x="118" y="66"/>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8416" tIns="39208" rIns="78416" bIns="39208" numCol="1" anchor="t" anchorCtr="0" compatLnSpc="1">
              <a:prstTxWarp prst="textNoShape">
                <a:avLst/>
              </a:prstTxWarp>
            </a:bodyPr>
            <a:lstStyle/>
            <a:p>
              <a:pPr algn="ctr" defTabSz="784158" fontAlgn="base">
                <a:defRPr/>
              </a:pPr>
              <a:endParaRPr lang="en-US" sz="1925">
                <a:solidFill>
                  <a:srgbClr val="505050"/>
                </a:solidFill>
                <a:latin typeface="Segoe UI"/>
              </a:endParaRPr>
            </a:p>
          </p:txBody>
        </p:sp>
        <p:sp>
          <p:nvSpPr>
            <p:cNvPr id="178" name="Oval 989">
              <a:extLst>
                <a:ext uri="{FF2B5EF4-FFF2-40B4-BE49-F238E27FC236}">
                  <a16:creationId xmlns:a16="http://schemas.microsoft.com/office/drawing/2014/main" id="{3A853FD0-0ECB-4CE9-BDA1-C622360D8FB4}"/>
                </a:ext>
              </a:extLst>
            </p:cNvPr>
            <p:cNvSpPr>
              <a:spLocks noChangeArrowheads="1"/>
            </p:cNvSpPr>
            <p:nvPr/>
          </p:nvSpPr>
          <p:spPr bwMode="auto">
            <a:xfrm>
              <a:off x="2708964" y="1418844"/>
              <a:ext cx="49159" cy="47713"/>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8416" tIns="39208" rIns="78416" bIns="39208" numCol="1" anchor="t" anchorCtr="0" compatLnSpc="1">
              <a:prstTxWarp prst="textNoShape">
                <a:avLst/>
              </a:prstTxWarp>
            </a:bodyPr>
            <a:lstStyle/>
            <a:p>
              <a:pPr algn="ctr" defTabSz="784158" fontAlgn="base">
                <a:defRPr/>
              </a:pPr>
              <a:endParaRPr lang="en-US" sz="1925">
                <a:solidFill>
                  <a:srgbClr val="505050"/>
                </a:solidFill>
                <a:latin typeface="Segoe UI"/>
              </a:endParaRPr>
            </a:p>
          </p:txBody>
        </p:sp>
        <p:sp>
          <p:nvSpPr>
            <p:cNvPr id="183" name="Rectangle 990">
              <a:extLst>
                <a:ext uri="{FF2B5EF4-FFF2-40B4-BE49-F238E27FC236}">
                  <a16:creationId xmlns:a16="http://schemas.microsoft.com/office/drawing/2014/main" id="{397B40F7-D0D4-46EE-9379-C944BA790C8A}"/>
                </a:ext>
              </a:extLst>
            </p:cNvPr>
            <p:cNvSpPr>
              <a:spLocks noChangeArrowheads="1"/>
            </p:cNvSpPr>
            <p:nvPr/>
          </p:nvSpPr>
          <p:spPr bwMode="auto">
            <a:xfrm>
              <a:off x="2680047" y="1234611"/>
              <a:ext cx="108439" cy="10843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8416" tIns="39208" rIns="78416" bIns="39208" numCol="1" anchor="t" anchorCtr="0" compatLnSpc="1">
              <a:prstTxWarp prst="textNoShape">
                <a:avLst/>
              </a:prstTxWarp>
            </a:bodyPr>
            <a:lstStyle/>
            <a:p>
              <a:pPr algn="ctr" defTabSz="784158" fontAlgn="base">
                <a:defRPr/>
              </a:pPr>
              <a:endParaRPr lang="en-US" sz="1925">
                <a:solidFill>
                  <a:srgbClr val="505050"/>
                </a:solidFill>
                <a:latin typeface="Segoe UI"/>
              </a:endParaRPr>
            </a:p>
          </p:txBody>
        </p:sp>
        <p:sp>
          <p:nvSpPr>
            <p:cNvPr id="196" name="Freeform 991">
              <a:extLst>
                <a:ext uri="{FF2B5EF4-FFF2-40B4-BE49-F238E27FC236}">
                  <a16:creationId xmlns:a16="http://schemas.microsoft.com/office/drawing/2014/main" id="{F74FB681-BC76-4DD9-A58E-3E6385F00739}"/>
                </a:ext>
              </a:extLst>
            </p:cNvPr>
            <p:cNvSpPr>
              <a:spLocks/>
            </p:cNvSpPr>
            <p:nvPr/>
          </p:nvSpPr>
          <p:spPr bwMode="auto">
            <a:xfrm>
              <a:off x="2668477" y="1551635"/>
              <a:ext cx="133018" cy="131572"/>
            </a:xfrm>
            <a:custGeom>
              <a:avLst/>
              <a:gdLst>
                <a:gd name="T0" fmla="*/ 92 w 92"/>
                <a:gd name="T1" fmla="*/ 46 h 91"/>
                <a:gd name="T2" fmla="*/ 46 w 92"/>
                <a:gd name="T3" fmla="*/ 0 h 91"/>
                <a:gd name="T4" fmla="*/ 0 w 92"/>
                <a:gd name="T5" fmla="*/ 46 h 91"/>
                <a:gd name="T6" fmla="*/ 46 w 92"/>
                <a:gd name="T7" fmla="*/ 91 h 91"/>
                <a:gd name="T8" fmla="*/ 92 w 92"/>
                <a:gd name="T9" fmla="*/ 46 h 91"/>
              </a:gdLst>
              <a:ahLst/>
              <a:cxnLst>
                <a:cxn ang="0">
                  <a:pos x="T0" y="T1"/>
                </a:cxn>
                <a:cxn ang="0">
                  <a:pos x="T2" y="T3"/>
                </a:cxn>
                <a:cxn ang="0">
                  <a:pos x="T4" y="T5"/>
                </a:cxn>
                <a:cxn ang="0">
                  <a:pos x="T6" y="T7"/>
                </a:cxn>
                <a:cxn ang="0">
                  <a:pos x="T8" y="T9"/>
                </a:cxn>
              </a:cxnLst>
              <a:rect l="0" t="0" r="r" b="b"/>
              <a:pathLst>
                <a:path w="92" h="91">
                  <a:moveTo>
                    <a:pt x="92" y="46"/>
                  </a:moveTo>
                  <a:lnTo>
                    <a:pt x="46" y="0"/>
                  </a:lnTo>
                  <a:lnTo>
                    <a:pt x="0" y="46"/>
                  </a:lnTo>
                  <a:lnTo>
                    <a:pt x="46" y="91"/>
                  </a:lnTo>
                  <a:lnTo>
                    <a:pt x="92" y="46"/>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8416" tIns="39208" rIns="78416" bIns="39208" numCol="1" anchor="t" anchorCtr="0" compatLnSpc="1">
              <a:prstTxWarp prst="textNoShape">
                <a:avLst/>
              </a:prstTxWarp>
            </a:bodyPr>
            <a:lstStyle/>
            <a:p>
              <a:pPr algn="ctr" defTabSz="784158" fontAlgn="base">
                <a:defRPr/>
              </a:pPr>
              <a:endParaRPr lang="en-US" sz="1925">
                <a:solidFill>
                  <a:srgbClr val="505050"/>
                </a:solidFill>
                <a:latin typeface="Segoe UI"/>
              </a:endParaRPr>
            </a:p>
          </p:txBody>
        </p:sp>
      </p:grpSp>
      <p:cxnSp>
        <p:nvCxnSpPr>
          <p:cNvPr id="64" name="Connector: Elbow 63">
            <a:extLst>
              <a:ext uri="{FF2B5EF4-FFF2-40B4-BE49-F238E27FC236}">
                <a16:creationId xmlns:a16="http://schemas.microsoft.com/office/drawing/2014/main" id="{85FB25BC-145C-4164-9CBA-4DB163C02437}"/>
              </a:ext>
            </a:extLst>
          </p:cNvPr>
          <p:cNvCxnSpPr>
            <a:cxnSpLocks/>
            <a:endCxn id="196" idx="3"/>
          </p:cNvCxnSpPr>
          <p:nvPr/>
        </p:nvCxnSpPr>
        <p:spPr>
          <a:xfrm rot="16200000" flipH="1">
            <a:off x="6925797" y="1407808"/>
            <a:ext cx="400766" cy="140999"/>
          </a:xfrm>
          <a:prstGeom prst="bentConnector3">
            <a:avLst>
              <a:gd name="adj1" fmla="val 100429"/>
            </a:avLst>
          </a:prstGeom>
          <a:ln w="19050">
            <a:solidFill>
              <a:srgbClr val="0088EE"/>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198" name="Connector: Elbow 197">
            <a:extLst>
              <a:ext uri="{FF2B5EF4-FFF2-40B4-BE49-F238E27FC236}">
                <a16:creationId xmlns:a16="http://schemas.microsoft.com/office/drawing/2014/main" id="{A318EB77-5EFF-4B9C-A4AA-4B1B1ECFDC25}"/>
              </a:ext>
            </a:extLst>
          </p:cNvPr>
          <p:cNvCxnSpPr>
            <a:cxnSpLocks/>
            <a:endCxn id="183" idx="0"/>
          </p:cNvCxnSpPr>
          <p:nvPr/>
        </p:nvCxnSpPr>
        <p:spPr>
          <a:xfrm rot="5400000">
            <a:off x="7381457" y="1402671"/>
            <a:ext cx="400766" cy="150278"/>
          </a:xfrm>
          <a:prstGeom prst="bentConnector2">
            <a:avLst/>
          </a:prstGeom>
          <a:ln w="19050">
            <a:solidFill>
              <a:srgbClr val="0088EE"/>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grpSp>
        <p:nvGrpSpPr>
          <p:cNvPr id="109" name="Group 108">
            <a:extLst>
              <a:ext uri="{FF2B5EF4-FFF2-40B4-BE49-F238E27FC236}">
                <a16:creationId xmlns:a16="http://schemas.microsoft.com/office/drawing/2014/main" id="{EF5AA2B0-C145-4D9A-833C-72BDCBE95D7F}"/>
              </a:ext>
            </a:extLst>
          </p:cNvPr>
          <p:cNvGrpSpPr/>
          <p:nvPr/>
        </p:nvGrpSpPr>
        <p:grpSpPr>
          <a:xfrm>
            <a:off x="7290779" y="1923964"/>
            <a:ext cx="148076" cy="148076"/>
            <a:chOff x="8830394" y="2929277"/>
            <a:chExt cx="219652" cy="219652"/>
          </a:xfrm>
        </p:grpSpPr>
        <p:sp>
          <p:nvSpPr>
            <p:cNvPr id="106" name="Oval 105">
              <a:extLst>
                <a:ext uri="{FF2B5EF4-FFF2-40B4-BE49-F238E27FC236}">
                  <a16:creationId xmlns:a16="http://schemas.microsoft.com/office/drawing/2014/main" id="{5F29D88D-B9CA-48CB-85CF-A9C3F635F8E5}"/>
                </a:ext>
              </a:extLst>
            </p:cNvPr>
            <p:cNvSpPr/>
            <p:nvPr/>
          </p:nvSpPr>
          <p:spPr bwMode="auto">
            <a:xfrm>
              <a:off x="8830394" y="2929277"/>
              <a:ext cx="219652" cy="21965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US" sz="175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87" name="Group 38">
              <a:extLst>
                <a:ext uri="{FF2B5EF4-FFF2-40B4-BE49-F238E27FC236}">
                  <a16:creationId xmlns:a16="http://schemas.microsoft.com/office/drawing/2014/main" id="{E06987CE-7BE5-4DA2-A2B5-CF1F837BF533}"/>
                </a:ext>
              </a:extLst>
            </p:cNvPr>
            <p:cNvGrpSpPr>
              <a:grpSpLocks noChangeAspect="1"/>
            </p:cNvGrpSpPr>
            <p:nvPr/>
          </p:nvGrpSpPr>
          <p:grpSpPr bwMode="auto">
            <a:xfrm>
              <a:off x="8857446" y="3002683"/>
              <a:ext cx="165548" cy="72841"/>
              <a:chOff x="5455" y="1805"/>
              <a:chExt cx="375" cy="165"/>
            </a:xfrm>
          </p:grpSpPr>
          <p:sp>
            <p:nvSpPr>
              <p:cNvPr id="89" name="AutoShape 37">
                <a:extLst>
                  <a:ext uri="{FF2B5EF4-FFF2-40B4-BE49-F238E27FC236}">
                    <a16:creationId xmlns:a16="http://schemas.microsoft.com/office/drawing/2014/main" id="{620F0800-6A87-4BD8-996C-C8F4808AF9C5}"/>
                  </a:ext>
                </a:extLst>
              </p:cNvPr>
              <p:cNvSpPr>
                <a:spLocks noChangeAspect="1" noChangeArrowheads="1" noTextEdit="1"/>
              </p:cNvSpPr>
              <p:nvPr/>
            </p:nvSpPr>
            <p:spPr bwMode="auto">
              <a:xfrm>
                <a:off x="5455" y="1805"/>
                <a:ext cx="375"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90" name="Freeform 39">
                <a:extLst>
                  <a:ext uri="{FF2B5EF4-FFF2-40B4-BE49-F238E27FC236}">
                    <a16:creationId xmlns:a16="http://schemas.microsoft.com/office/drawing/2014/main" id="{5C7FB931-7D3C-4A43-A034-227C789E101A}"/>
                  </a:ext>
                </a:extLst>
              </p:cNvPr>
              <p:cNvSpPr>
                <a:spLocks/>
              </p:cNvSpPr>
              <p:nvPr/>
            </p:nvSpPr>
            <p:spPr bwMode="auto">
              <a:xfrm>
                <a:off x="5722" y="1863"/>
                <a:ext cx="108" cy="107"/>
              </a:xfrm>
              <a:custGeom>
                <a:avLst/>
                <a:gdLst>
                  <a:gd name="T0" fmla="*/ 83 w 108"/>
                  <a:gd name="T1" fmla="*/ 0 h 107"/>
                  <a:gd name="T2" fmla="*/ 108 w 108"/>
                  <a:gd name="T3" fmla="*/ 24 h 107"/>
                  <a:gd name="T4" fmla="*/ 25 w 108"/>
                  <a:gd name="T5" fmla="*/ 107 h 107"/>
                  <a:gd name="T6" fmla="*/ 0 w 108"/>
                  <a:gd name="T7" fmla="*/ 82 h 107"/>
                  <a:gd name="T8" fmla="*/ 83 w 108"/>
                  <a:gd name="T9" fmla="*/ 0 h 107"/>
                </a:gdLst>
                <a:ahLst/>
                <a:cxnLst>
                  <a:cxn ang="0">
                    <a:pos x="T0" y="T1"/>
                  </a:cxn>
                  <a:cxn ang="0">
                    <a:pos x="T2" y="T3"/>
                  </a:cxn>
                  <a:cxn ang="0">
                    <a:pos x="T4" y="T5"/>
                  </a:cxn>
                  <a:cxn ang="0">
                    <a:pos x="T6" y="T7"/>
                  </a:cxn>
                  <a:cxn ang="0">
                    <a:pos x="T8" y="T9"/>
                  </a:cxn>
                </a:cxnLst>
                <a:rect l="0" t="0" r="r" b="b"/>
                <a:pathLst>
                  <a:path w="108" h="107">
                    <a:moveTo>
                      <a:pt x="83" y="0"/>
                    </a:moveTo>
                    <a:lnTo>
                      <a:pt x="108" y="24"/>
                    </a:lnTo>
                    <a:lnTo>
                      <a:pt x="25" y="107"/>
                    </a:lnTo>
                    <a:lnTo>
                      <a:pt x="0" y="82"/>
                    </a:lnTo>
                    <a:lnTo>
                      <a:pt x="83"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92" name="Freeform 40">
                <a:extLst>
                  <a:ext uri="{FF2B5EF4-FFF2-40B4-BE49-F238E27FC236}">
                    <a16:creationId xmlns:a16="http://schemas.microsoft.com/office/drawing/2014/main" id="{3A51168F-4B43-45BE-A0B5-805721C55998}"/>
                  </a:ext>
                </a:extLst>
              </p:cNvPr>
              <p:cNvSpPr>
                <a:spLocks/>
              </p:cNvSpPr>
              <p:nvPr/>
            </p:nvSpPr>
            <p:spPr bwMode="auto">
              <a:xfrm>
                <a:off x="5722" y="1805"/>
                <a:ext cx="108" cy="107"/>
              </a:xfrm>
              <a:custGeom>
                <a:avLst/>
                <a:gdLst>
                  <a:gd name="T0" fmla="*/ 108 w 108"/>
                  <a:gd name="T1" fmla="*/ 82 h 107"/>
                  <a:gd name="T2" fmla="*/ 83 w 108"/>
                  <a:gd name="T3" fmla="*/ 107 h 107"/>
                  <a:gd name="T4" fmla="*/ 0 w 108"/>
                  <a:gd name="T5" fmla="*/ 25 h 107"/>
                  <a:gd name="T6" fmla="*/ 25 w 108"/>
                  <a:gd name="T7" fmla="*/ 0 h 107"/>
                  <a:gd name="T8" fmla="*/ 108 w 108"/>
                  <a:gd name="T9" fmla="*/ 82 h 107"/>
                </a:gdLst>
                <a:ahLst/>
                <a:cxnLst>
                  <a:cxn ang="0">
                    <a:pos x="T0" y="T1"/>
                  </a:cxn>
                  <a:cxn ang="0">
                    <a:pos x="T2" y="T3"/>
                  </a:cxn>
                  <a:cxn ang="0">
                    <a:pos x="T4" y="T5"/>
                  </a:cxn>
                  <a:cxn ang="0">
                    <a:pos x="T6" y="T7"/>
                  </a:cxn>
                  <a:cxn ang="0">
                    <a:pos x="T8" y="T9"/>
                  </a:cxn>
                </a:cxnLst>
                <a:rect l="0" t="0" r="r" b="b"/>
                <a:pathLst>
                  <a:path w="108" h="107">
                    <a:moveTo>
                      <a:pt x="108" y="82"/>
                    </a:moveTo>
                    <a:lnTo>
                      <a:pt x="83" y="107"/>
                    </a:lnTo>
                    <a:lnTo>
                      <a:pt x="0" y="25"/>
                    </a:lnTo>
                    <a:lnTo>
                      <a:pt x="25" y="0"/>
                    </a:lnTo>
                    <a:lnTo>
                      <a:pt x="108" y="8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94" name="Freeform 41">
                <a:extLst>
                  <a:ext uri="{FF2B5EF4-FFF2-40B4-BE49-F238E27FC236}">
                    <a16:creationId xmlns:a16="http://schemas.microsoft.com/office/drawing/2014/main" id="{CDEB1EF2-CCD4-4618-877C-0688F40ED41C}"/>
                  </a:ext>
                </a:extLst>
              </p:cNvPr>
              <p:cNvSpPr>
                <a:spLocks/>
              </p:cNvSpPr>
              <p:nvPr/>
            </p:nvSpPr>
            <p:spPr bwMode="auto">
              <a:xfrm>
                <a:off x="5455" y="1863"/>
                <a:ext cx="108" cy="107"/>
              </a:xfrm>
              <a:custGeom>
                <a:avLst/>
                <a:gdLst>
                  <a:gd name="T0" fmla="*/ 25 w 108"/>
                  <a:gd name="T1" fmla="*/ 0 h 107"/>
                  <a:gd name="T2" fmla="*/ 0 w 108"/>
                  <a:gd name="T3" fmla="*/ 24 h 107"/>
                  <a:gd name="T4" fmla="*/ 83 w 108"/>
                  <a:gd name="T5" fmla="*/ 107 h 107"/>
                  <a:gd name="T6" fmla="*/ 108 w 108"/>
                  <a:gd name="T7" fmla="*/ 82 h 107"/>
                  <a:gd name="T8" fmla="*/ 25 w 108"/>
                  <a:gd name="T9" fmla="*/ 0 h 107"/>
                </a:gdLst>
                <a:ahLst/>
                <a:cxnLst>
                  <a:cxn ang="0">
                    <a:pos x="T0" y="T1"/>
                  </a:cxn>
                  <a:cxn ang="0">
                    <a:pos x="T2" y="T3"/>
                  </a:cxn>
                  <a:cxn ang="0">
                    <a:pos x="T4" y="T5"/>
                  </a:cxn>
                  <a:cxn ang="0">
                    <a:pos x="T6" y="T7"/>
                  </a:cxn>
                  <a:cxn ang="0">
                    <a:pos x="T8" y="T9"/>
                  </a:cxn>
                </a:cxnLst>
                <a:rect l="0" t="0" r="r" b="b"/>
                <a:pathLst>
                  <a:path w="108" h="107">
                    <a:moveTo>
                      <a:pt x="25" y="0"/>
                    </a:moveTo>
                    <a:lnTo>
                      <a:pt x="0" y="24"/>
                    </a:lnTo>
                    <a:lnTo>
                      <a:pt x="83" y="107"/>
                    </a:lnTo>
                    <a:lnTo>
                      <a:pt x="108" y="82"/>
                    </a:lnTo>
                    <a:lnTo>
                      <a:pt x="25"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95" name="Freeform 42">
                <a:extLst>
                  <a:ext uri="{FF2B5EF4-FFF2-40B4-BE49-F238E27FC236}">
                    <a16:creationId xmlns:a16="http://schemas.microsoft.com/office/drawing/2014/main" id="{1FD7F6E1-845F-4682-A9D3-8FD702B8AA07}"/>
                  </a:ext>
                </a:extLst>
              </p:cNvPr>
              <p:cNvSpPr>
                <a:spLocks/>
              </p:cNvSpPr>
              <p:nvPr/>
            </p:nvSpPr>
            <p:spPr bwMode="auto">
              <a:xfrm>
                <a:off x="5455" y="1805"/>
                <a:ext cx="108" cy="107"/>
              </a:xfrm>
              <a:custGeom>
                <a:avLst/>
                <a:gdLst>
                  <a:gd name="T0" fmla="*/ 0 w 108"/>
                  <a:gd name="T1" fmla="*/ 82 h 107"/>
                  <a:gd name="T2" fmla="*/ 25 w 108"/>
                  <a:gd name="T3" fmla="*/ 107 h 107"/>
                  <a:gd name="T4" fmla="*/ 108 w 108"/>
                  <a:gd name="T5" fmla="*/ 25 h 107"/>
                  <a:gd name="T6" fmla="*/ 83 w 108"/>
                  <a:gd name="T7" fmla="*/ 0 h 107"/>
                  <a:gd name="T8" fmla="*/ 0 w 108"/>
                  <a:gd name="T9" fmla="*/ 82 h 107"/>
                </a:gdLst>
                <a:ahLst/>
                <a:cxnLst>
                  <a:cxn ang="0">
                    <a:pos x="T0" y="T1"/>
                  </a:cxn>
                  <a:cxn ang="0">
                    <a:pos x="T2" y="T3"/>
                  </a:cxn>
                  <a:cxn ang="0">
                    <a:pos x="T4" y="T5"/>
                  </a:cxn>
                  <a:cxn ang="0">
                    <a:pos x="T6" y="T7"/>
                  </a:cxn>
                  <a:cxn ang="0">
                    <a:pos x="T8" y="T9"/>
                  </a:cxn>
                </a:cxnLst>
                <a:rect l="0" t="0" r="r" b="b"/>
                <a:pathLst>
                  <a:path w="108" h="107">
                    <a:moveTo>
                      <a:pt x="0" y="82"/>
                    </a:moveTo>
                    <a:lnTo>
                      <a:pt x="25" y="107"/>
                    </a:lnTo>
                    <a:lnTo>
                      <a:pt x="108" y="25"/>
                    </a:lnTo>
                    <a:lnTo>
                      <a:pt x="83" y="0"/>
                    </a:lnTo>
                    <a:lnTo>
                      <a:pt x="0" y="8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97" name="Oval 43">
                <a:extLst>
                  <a:ext uri="{FF2B5EF4-FFF2-40B4-BE49-F238E27FC236}">
                    <a16:creationId xmlns:a16="http://schemas.microsoft.com/office/drawing/2014/main" id="{369AAE5E-1C56-4CCF-B9E1-95AFFEEAFC43}"/>
                  </a:ext>
                </a:extLst>
              </p:cNvPr>
              <p:cNvSpPr>
                <a:spLocks noChangeArrowheads="1"/>
              </p:cNvSpPr>
              <p:nvPr/>
            </p:nvSpPr>
            <p:spPr bwMode="auto">
              <a:xfrm>
                <a:off x="5625" y="1870"/>
                <a:ext cx="35" cy="35"/>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99" name="Oval 44">
                <a:extLst>
                  <a:ext uri="{FF2B5EF4-FFF2-40B4-BE49-F238E27FC236}">
                    <a16:creationId xmlns:a16="http://schemas.microsoft.com/office/drawing/2014/main" id="{F41188D4-9E59-4E95-9EB4-017BB46DECAC}"/>
                  </a:ext>
                </a:extLst>
              </p:cNvPr>
              <p:cNvSpPr>
                <a:spLocks noChangeArrowheads="1"/>
              </p:cNvSpPr>
              <p:nvPr/>
            </p:nvSpPr>
            <p:spPr bwMode="auto">
              <a:xfrm>
                <a:off x="5678" y="1870"/>
                <a:ext cx="35" cy="35"/>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00" name="Oval 45">
                <a:extLst>
                  <a:ext uri="{FF2B5EF4-FFF2-40B4-BE49-F238E27FC236}">
                    <a16:creationId xmlns:a16="http://schemas.microsoft.com/office/drawing/2014/main" id="{AE5C153F-7A51-4BE7-B14B-69A6383DDF0C}"/>
                  </a:ext>
                </a:extLst>
              </p:cNvPr>
              <p:cNvSpPr>
                <a:spLocks noChangeArrowheads="1"/>
              </p:cNvSpPr>
              <p:nvPr/>
            </p:nvSpPr>
            <p:spPr bwMode="auto">
              <a:xfrm>
                <a:off x="5572" y="1870"/>
                <a:ext cx="35" cy="35"/>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grpSp>
      </p:grpSp>
      <p:grpSp>
        <p:nvGrpSpPr>
          <p:cNvPr id="124" name="Group 123">
            <a:extLst>
              <a:ext uri="{FF2B5EF4-FFF2-40B4-BE49-F238E27FC236}">
                <a16:creationId xmlns:a16="http://schemas.microsoft.com/office/drawing/2014/main" id="{D87DC04F-AE80-4D0C-9F71-D9BEDB14D97A}"/>
              </a:ext>
            </a:extLst>
          </p:cNvPr>
          <p:cNvGrpSpPr/>
          <p:nvPr/>
        </p:nvGrpSpPr>
        <p:grpSpPr>
          <a:xfrm>
            <a:off x="5760672" y="2043562"/>
            <a:ext cx="3343515" cy="171763"/>
            <a:chOff x="7161105" y="3065998"/>
            <a:chExt cx="3822171" cy="196352"/>
          </a:xfrm>
        </p:grpSpPr>
        <p:sp>
          <p:nvSpPr>
            <p:cNvPr id="113" name="TextBox 112">
              <a:extLst>
                <a:ext uri="{FF2B5EF4-FFF2-40B4-BE49-F238E27FC236}">
                  <a16:creationId xmlns:a16="http://schemas.microsoft.com/office/drawing/2014/main" id="{294E9536-1DF9-4419-83C2-8FB66B5BA9B7}"/>
                </a:ext>
              </a:extLst>
            </p:cNvPr>
            <p:cNvSpPr txBox="1"/>
            <p:nvPr/>
          </p:nvSpPr>
          <p:spPr>
            <a:xfrm>
              <a:off x="7199209" y="3065998"/>
              <a:ext cx="1140638" cy="169249"/>
            </a:xfrm>
            <a:prstGeom prst="rect">
              <a:avLst/>
            </a:prstGeom>
            <a:noFill/>
          </p:spPr>
          <p:txBody>
            <a:bodyPr wrap="square" lIns="0" tIns="0" rIns="0" bIns="0" rtlCol="0">
              <a:spAutoFit/>
            </a:bodyPr>
            <a:lstStyle/>
            <a:p>
              <a:pPr defTabSz="799888"/>
              <a:r>
                <a:rPr lang="en-US" sz="962">
                  <a:solidFill>
                    <a:srgbClr val="7030A0"/>
                  </a:solidFill>
                  <a:latin typeface="Segoe UI Semibold"/>
                </a:rPr>
                <a:t>BRAZE</a:t>
              </a:r>
            </a:p>
          </p:txBody>
        </p:sp>
        <p:cxnSp>
          <p:nvCxnSpPr>
            <p:cNvPr id="213" name="Straight Connector 212">
              <a:extLst>
                <a:ext uri="{FF2B5EF4-FFF2-40B4-BE49-F238E27FC236}">
                  <a16:creationId xmlns:a16="http://schemas.microsoft.com/office/drawing/2014/main" id="{98051460-C052-41A0-8D77-063309828344}"/>
                </a:ext>
              </a:extLst>
            </p:cNvPr>
            <p:cNvCxnSpPr>
              <a:cxnSpLocks/>
            </p:cNvCxnSpPr>
            <p:nvPr/>
          </p:nvCxnSpPr>
          <p:spPr>
            <a:xfrm>
              <a:off x="7161105" y="3262350"/>
              <a:ext cx="3822171" cy="0"/>
            </a:xfrm>
            <a:prstGeom prst="line">
              <a:avLst/>
            </a:prstGeom>
            <a:solidFill>
              <a:schemeClr val="bg1"/>
            </a:solidFill>
            <a:ln w="12700">
              <a:solidFill>
                <a:srgbClr val="7030A0">
                  <a:alpha val="25000"/>
                </a:srgb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grpSp>
        <p:nvGrpSpPr>
          <p:cNvPr id="122" name="Group 121">
            <a:extLst>
              <a:ext uri="{FF2B5EF4-FFF2-40B4-BE49-F238E27FC236}">
                <a16:creationId xmlns:a16="http://schemas.microsoft.com/office/drawing/2014/main" id="{CDAD7244-2C0D-448F-BC65-5A964C720657}"/>
              </a:ext>
            </a:extLst>
          </p:cNvPr>
          <p:cNvGrpSpPr/>
          <p:nvPr/>
        </p:nvGrpSpPr>
        <p:grpSpPr>
          <a:xfrm>
            <a:off x="5760672" y="2419975"/>
            <a:ext cx="3343515" cy="178322"/>
            <a:chOff x="7161105" y="3496292"/>
            <a:chExt cx="3822171" cy="203850"/>
          </a:xfrm>
        </p:grpSpPr>
        <p:sp>
          <p:nvSpPr>
            <p:cNvPr id="214" name="TextBox 213">
              <a:extLst>
                <a:ext uri="{FF2B5EF4-FFF2-40B4-BE49-F238E27FC236}">
                  <a16:creationId xmlns:a16="http://schemas.microsoft.com/office/drawing/2014/main" id="{97143E02-10C2-41BE-896D-A85F0F3933B7}"/>
                </a:ext>
              </a:extLst>
            </p:cNvPr>
            <p:cNvSpPr txBox="1"/>
            <p:nvPr/>
          </p:nvSpPr>
          <p:spPr>
            <a:xfrm>
              <a:off x="7199209" y="3530893"/>
              <a:ext cx="1140638" cy="169249"/>
            </a:xfrm>
            <a:prstGeom prst="rect">
              <a:avLst/>
            </a:prstGeom>
            <a:noFill/>
          </p:spPr>
          <p:txBody>
            <a:bodyPr wrap="square" lIns="0" tIns="0" rIns="0" bIns="0" rtlCol="0">
              <a:spAutoFit/>
            </a:bodyPr>
            <a:lstStyle/>
            <a:p>
              <a:pPr defTabSz="799888"/>
              <a:r>
                <a:rPr lang="en-US" sz="962">
                  <a:solidFill>
                    <a:srgbClr val="0088EE"/>
                  </a:solidFill>
                  <a:latin typeface="Segoe UI Semibold"/>
                </a:rPr>
                <a:t>AZURE</a:t>
              </a:r>
            </a:p>
          </p:txBody>
        </p:sp>
        <p:cxnSp>
          <p:nvCxnSpPr>
            <p:cNvPr id="215" name="Straight Connector 214">
              <a:extLst>
                <a:ext uri="{FF2B5EF4-FFF2-40B4-BE49-F238E27FC236}">
                  <a16:creationId xmlns:a16="http://schemas.microsoft.com/office/drawing/2014/main" id="{7984609A-4BB7-4F9E-AB63-A632ACFA5EF2}"/>
                </a:ext>
              </a:extLst>
            </p:cNvPr>
            <p:cNvCxnSpPr>
              <a:cxnSpLocks/>
            </p:cNvCxnSpPr>
            <p:nvPr/>
          </p:nvCxnSpPr>
          <p:spPr>
            <a:xfrm>
              <a:off x="7161105" y="3496292"/>
              <a:ext cx="3822171" cy="0"/>
            </a:xfrm>
            <a:prstGeom prst="line">
              <a:avLst/>
            </a:prstGeom>
            <a:solidFill>
              <a:schemeClr val="bg1"/>
            </a:solidFill>
            <a:ln w="12700">
              <a:solidFill>
                <a:srgbClr val="0088EE">
                  <a:alpha val="25000"/>
                </a:srgb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grpSp>
        <p:nvGrpSpPr>
          <p:cNvPr id="216" name="Group 215">
            <a:extLst>
              <a:ext uri="{FF2B5EF4-FFF2-40B4-BE49-F238E27FC236}">
                <a16:creationId xmlns:a16="http://schemas.microsoft.com/office/drawing/2014/main" id="{AA43A2B3-0E5A-4A1B-9C47-F1C608B014A3}"/>
              </a:ext>
            </a:extLst>
          </p:cNvPr>
          <p:cNvGrpSpPr/>
          <p:nvPr/>
        </p:nvGrpSpPr>
        <p:grpSpPr>
          <a:xfrm>
            <a:off x="7290779" y="2515375"/>
            <a:ext cx="148076" cy="148076"/>
            <a:chOff x="8830394" y="2929277"/>
            <a:chExt cx="219652" cy="219652"/>
          </a:xfrm>
        </p:grpSpPr>
        <p:sp>
          <p:nvSpPr>
            <p:cNvPr id="217" name="Oval 216">
              <a:extLst>
                <a:ext uri="{FF2B5EF4-FFF2-40B4-BE49-F238E27FC236}">
                  <a16:creationId xmlns:a16="http://schemas.microsoft.com/office/drawing/2014/main" id="{AFF5C9C6-F019-42B0-A911-9F6A8509F2EA}"/>
                </a:ext>
              </a:extLst>
            </p:cNvPr>
            <p:cNvSpPr/>
            <p:nvPr/>
          </p:nvSpPr>
          <p:spPr bwMode="auto">
            <a:xfrm>
              <a:off x="8830394" y="2929277"/>
              <a:ext cx="219652" cy="21965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US" sz="175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18" name="Group 38">
              <a:extLst>
                <a:ext uri="{FF2B5EF4-FFF2-40B4-BE49-F238E27FC236}">
                  <a16:creationId xmlns:a16="http://schemas.microsoft.com/office/drawing/2014/main" id="{7CEC918F-7F20-44D2-BADE-DB9DBFC5CD68}"/>
                </a:ext>
              </a:extLst>
            </p:cNvPr>
            <p:cNvGrpSpPr>
              <a:grpSpLocks noChangeAspect="1"/>
            </p:cNvGrpSpPr>
            <p:nvPr/>
          </p:nvGrpSpPr>
          <p:grpSpPr bwMode="auto">
            <a:xfrm>
              <a:off x="8857446" y="3002683"/>
              <a:ext cx="165548" cy="72841"/>
              <a:chOff x="5455" y="1805"/>
              <a:chExt cx="375" cy="165"/>
            </a:xfrm>
          </p:grpSpPr>
          <p:sp>
            <p:nvSpPr>
              <p:cNvPr id="219" name="AutoShape 37">
                <a:extLst>
                  <a:ext uri="{FF2B5EF4-FFF2-40B4-BE49-F238E27FC236}">
                    <a16:creationId xmlns:a16="http://schemas.microsoft.com/office/drawing/2014/main" id="{ADB39AAA-42A1-4EF3-BB12-C1DC4BC870B0}"/>
                  </a:ext>
                </a:extLst>
              </p:cNvPr>
              <p:cNvSpPr>
                <a:spLocks noChangeAspect="1" noChangeArrowheads="1" noTextEdit="1"/>
              </p:cNvSpPr>
              <p:nvPr/>
            </p:nvSpPr>
            <p:spPr bwMode="auto">
              <a:xfrm>
                <a:off x="5455" y="1805"/>
                <a:ext cx="375"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220" name="Freeform 39">
                <a:extLst>
                  <a:ext uri="{FF2B5EF4-FFF2-40B4-BE49-F238E27FC236}">
                    <a16:creationId xmlns:a16="http://schemas.microsoft.com/office/drawing/2014/main" id="{AABB0903-A05B-40CF-B15B-871440889D20}"/>
                  </a:ext>
                </a:extLst>
              </p:cNvPr>
              <p:cNvSpPr>
                <a:spLocks/>
              </p:cNvSpPr>
              <p:nvPr/>
            </p:nvSpPr>
            <p:spPr bwMode="auto">
              <a:xfrm>
                <a:off x="5722" y="1863"/>
                <a:ext cx="108" cy="107"/>
              </a:xfrm>
              <a:custGeom>
                <a:avLst/>
                <a:gdLst>
                  <a:gd name="T0" fmla="*/ 83 w 108"/>
                  <a:gd name="T1" fmla="*/ 0 h 107"/>
                  <a:gd name="T2" fmla="*/ 108 w 108"/>
                  <a:gd name="T3" fmla="*/ 24 h 107"/>
                  <a:gd name="T4" fmla="*/ 25 w 108"/>
                  <a:gd name="T5" fmla="*/ 107 h 107"/>
                  <a:gd name="T6" fmla="*/ 0 w 108"/>
                  <a:gd name="T7" fmla="*/ 82 h 107"/>
                  <a:gd name="T8" fmla="*/ 83 w 108"/>
                  <a:gd name="T9" fmla="*/ 0 h 107"/>
                </a:gdLst>
                <a:ahLst/>
                <a:cxnLst>
                  <a:cxn ang="0">
                    <a:pos x="T0" y="T1"/>
                  </a:cxn>
                  <a:cxn ang="0">
                    <a:pos x="T2" y="T3"/>
                  </a:cxn>
                  <a:cxn ang="0">
                    <a:pos x="T4" y="T5"/>
                  </a:cxn>
                  <a:cxn ang="0">
                    <a:pos x="T6" y="T7"/>
                  </a:cxn>
                  <a:cxn ang="0">
                    <a:pos x="T8" y="T9"/>
                  </a:cxn>
                </a:cxnLst>
                <a:rect l="0" t="0" r="r" b="b"/>
                <a:pathLst>
                  <a:path w="108" h="107">
                    <a:moveTo>
                      <a:pt x="83" y="0"/>
                    </a:moveTo>
                    <a:lnTo>
                      <a:pt x="108" y="24"/>
                    </a:lnTo>
                    <a:lnTo>
                      <a:pt x="25" y="107"/>
                    </a:lnTo>
                    <a:lnTo>
                      <a:pt x="0" y="82"/>
                    </a:lnTo>
                    <a:lnTo>
                      <a:pt x="83"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221" name="Freeform 40">
                <a:extLst>
                  <a:ext uri="{FF2B5EF4-FFF2-40B4-BE49-F238E27FC236}">
                    <a16:creationId xmlns:a16="http://schemas.microsoft.com/office/drawing/2014/main" id="{95E172CE-DD26-4974-9137-F44C87355FD9}"/>
                  </a:ext>
                </a:extLst>
              </p:cNvPr>
              <p:cNvSpPr>
                <a:spLocks/>
              </p:cNvSpPr>
              <p:nvPr/>
            </p:nvSpPr>
            <p:spPr bwMode="auto">
              <a:xfrm>
                <a:off x="5722" y="1805"/>
                <a:ext cx="108" cy="107"/>
              </a:xfrm>
              <a:custGeom>
                <a:avLst/>
                <a:gdLst>
                  <a:gd name="T0" fmla="*/ 108 w 108"/>
                  <a:gd name="T1" fmla="*/ 82 h 107"/>
                  <a:gd name="T2" fmla="*/ 83 w 108"/>
                  <a:gd name="T3" fmla="*/ 107 h 107"/>
                  <a:gd name="T4" fmla="*/ 0 w 108"/>
                  <a:gd name="T5" fmla="*/ 25 h 107"/>
                  <a:gd name="T6" fmla="*/ 25 w 108"/>
                  <a:gd name="T7" fmla="*/ 0 h 107"/>
                  <a:gd name="T8" fmla="*/ 108 w 108"/>
                  <a:gd name="T9" fmla="*/ 82 h 107"/>
                </a:gdLst>
                <a:ahLst/>
                <a:cxnLst>
                  <a:cxn ang="0">
                    <a:pos x="T0" y="T1"/>
                  </a:cxn>
                  <a:cxn ang="0">
                    <a:pos x="T2" y="T3"/>
                  </a:cxn>
                  <a:cxn ang="0">
                    <a:pos x="T4" y="T5"/>
                  </a:cxn>
                  <a:cxn ang="0">
                    <a:pos x="T6" y="T7"/>
                  </a:cxn>
                  <a:cxn ang="0">
                    <a:pos x="T8" y="T9"/>
                  </a:cxn>
                </a:cxnLst>
                <a:rect l="0" t="0" r="r" b="b"/>
                <a:pathLst>
                  <a:path w="108" h="107">
                    <a:moveTo>
                      <a:pt x="108" y="82"/>
                    </a:moveTo>
                    <a:lnTo>
                      <a:pt x="83" y="107"/>
                    </a:lnTo>
                    <a:lnTo>
                      <a:pt x="0" y="25"/>
                    </a:lnTo>
                    <a:lnTo>
                      <a:pt x="25" y="0"/>
                    </a:lnTo>
                    <a:lnTo>
                      <a:pt x="108" y="8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222" name="Freeform 41">
                <a:extLst>
                  <a:ext uri="{FF2B5EF4-FFF2-40B4-BE49-F238E27FC236}">
                    <a16:creationId xmlns:a16="http://schemas.microsoft.com/office/drawing/2014/main" id="{7369E480-2A3B-44C9-BAC7-48D845BEA915}"/>
                  </a:ext>
                </a:extLst>
              </p:cNvPr>
              <p:cNvSpPr>
                <a:spLocks/>
              </p:cNvSpPr>
              <p:nvPr/>
            </p:nvSpPr>
            <p:spPr bwMode="auto">
              <a:xfrm>
                <a:off x="5455" y="1863"/>
                <a:ext cx="108" cy="107"/>
              </a:xfrm>
              <a:custGeom>
                <a:avLst/>
                <a:gdLst>
                  <a:gd name="T0" fmla="*/ 25 w 108"/>
                  <a:gd name="T1" fmla="*/ 0 h 107"/>
                  <a:gd name="T2" fmla="*/ 0 w 108"/>
                  <a:gd name="T3" fmla="*/ 24 h 107"/>
                  <a:gd name="T4" fmla="*/ 83 w 108"/>
                  <a:gd name="T5" fmla="*/ 107 h 107"/>
                  <a:gd name="T6" fmla="*/ 108 w 108"/>
                  <a:gd name="T7" fmla="*/ 82 h 107"/>
                  <a:gd name="T8" fmla="*/ 25 w 108"/>
                  <a:gd name="T9" fmla="*/ 0 h 107"/>
                </a:gdLst>
                <a:ahLst/>
                <a:cxnLst>
                  <a:cxn ang="0">
                    <a:pos x="T0" y="T1"/>
                  </a:cxn>
                  <a:cxn ang="0">
                    <a:pos x="T2" y="T3"/>
                  </a:cxn>
                  <a:cxn ang="0">
                    <a:pos x="T4" y="T5"/>
                  </a:cxn>
                  <a:cxn ang="0">
                    <a:pos x="T6" y="T7"/>
                  </a:cxn>
                  <a:cxn ang="0">
                    <a:pos x="T8" y="T9"/>
                  </a:cxn>
                </a:cxnLst>
                <a:rect l="0" t="0" r="r" b="b"/>
                <a:pathLst>
                  <a:path w="108" h="107">
                    <a:moveTo>
                      <a:pt x="25" y="0"/>
                    </a:moveTo>
                    <a:lnTo>
                      <a:pt x="0" y="24"/>
                    </a:lnTo>
                    <a:lnTo>
                      <a:pt x="83" y="107"/>
                    </a:lnTo>
                    <a:lnTo>
                      <a:pt x="108" y="82"/>
                    </a:lnTo>
                    <a:lnTo>
                      <a:pt x="25"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223" name="Freeform 42">
                <a:extLst>
                  <a:ext uri="{FF2B5EF4-FFF2-40B4-BE49-F238E27FC236}">
                    <a16:creationId xmlns:a16="http://schemas.microsoft.com/office/drawing/2014/main" id="{A3798A46-4875-4FBB-8539-7277C933A1D5}"/>
                  </a:ext>
                </a:extLst>
              </p:cNvPr>
              <p:cNvSpPr>
                <a:spLocks/>
              </p:cNvSpPr>
              <p:nvPr/>
            </p:nvSpPr>
            <p:spPr bwMode="auto">
              <a:xfrm>
                <a:off x="5455" y="1805"/>
                <a:ext cx="108" cy="107"/>
              </a:xfrm>
              <a:custGeom>
                <a:avLst/>
                <a:gdLst>
                  <a:gd name="T0" fmla="*/ 0 w 108"/>
                  <a:gd name="T1" fmla="*/ 82 h 107"/>
                  <a:gd name="T2" fmla="*/ 25 w 108"/>
                  <a:gd name="T3" fmla="*/ 107 h 107"/>
                  <a:gd name="T4" fmla="*/ 108 w 108"/>
                  <a:gd name="T5" fmla="*/ 25 h 107"/>
                  <a:gd name="T6" fmla="*/ 83 w 108"/>
                  <a:gd name="T7" fmla="*/ 0 h 107"/>
                  <a:gd name="T8" fmla="*/ 0 w 108"/>
                  <a:gd name="T9" fmla="*/ 82 h 107"/>
                </a:gdLst>
                <a:ahLst/>
                <a:cxnLst>
                  <a:cxn ang="0">
                    <a:pos x="T0" y="T1"/>
                  </a:cxn>
                  <a:cxn ang="0">
                    <a:pos x="T2" y="T3"/>
                  </a:cxn>
                  <a:cxn ang="0">
                    <a:pos x="T4" y="T5"/>
                  </a:cxn>
                  <a:cxn ang="0">
                    <a:pos x="T6" y="T7"/>
                  </a:cxn>
                  <a:cxn ang="0">
                    <a:pos x="T8" y="T9"/>
                  </a:cxn>
                </a:cxnLst>
                <a:rect l="0" t="0" r="r" b="b"/>
                <a:pathLst>
                  <a:path w="108" h="107">
                    <a:moveTo>
                      <a:pt x="0" y="82"/>
                    </a:moveTo>
                    <a:lnTo>
                      <a:pt x="25" y="107"/>
                    </a:lnTo>
                    <a:lnTo>
                      <a:pt x="108" y="25"/>
                    </a:lnTo>
                    <a:lnTo>
                      <a:pt x="83" y="0"/>
                    </a:lnTo>
                    <a:lnTo>
                      <a:pt x="0" y="8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224" name="Oval 43">
                <a:extLst>
                  <a:ext uri="{FF2B5EF4-FFF2-40B4-BE49-F238E27FC236}">
                    <a16:creationId xmlns:a16="http://schemas.microsoft.com/office/drawing/2014/main" id="{838936C7-A0B3-4585-AC58-5FA51F6E6AA0}"/>
                  </a:ext>
                </a:extLst>
              </p:cNvPr>
              <p:cNvSpPr>
                <a:spLocks noChangeArrowheads="1"/>
              </p:cNvSpPr>
              <p:nvPr/>
            </p:nvSpPr>
            <p:spPr bwMode="auto">
              <a:xfrm>
                <a:off x="5625" y="1870"/>
                <a:ext cx="35" cy="35"/>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225" name="Oval 44">
                <a:extLst>
                  <a:ext uri="{FF2B5EF4-FFF2-40B4-BE49-F238E27FC236}">
                    <a16:creationId xmlns:a16="http://schemas.microsoft.com/office/drawing/2014/main" id="{2985C13D-CB26-4526-9753-F3E160ECF7CB}"/>
                  </a:ext>
                </a:extLst>
              </p:cNvPr>
              <p:cNvSpPr>
                <a:spLocks noChangeArrowheads="1"/>
              </p:cNvSpPr>
              <p:nvPr/>
            </p:nvSpPr>
            <p:spPr bwMode="auto">
              <a:xfrm>
                <a:off x="5678" y="1870"/>
                <a:ext cx="35" cy="35"/>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226" name="Oval 45">
                <a:extLst>
                  <a:ext uri="{FF2B5EF4-FFF2-40B4-BE49-F238E27FC236}">
                    <a16:creationId xmlns:a16="http://schemas.microsoft.com/office/drawing/2014/main" id="{6E4AABC2-B07B-4B85-BC4F-F004E2E91E2C}"/>
                  </a:ext>
                </a:extLst>
              </p:cNvPr>
              <p:cNvSpPr>
                <a:spLocks noChangeArrowheads="1"/>
              </p:cNvSpPr>
              <p:nvPr/>
            </p:nvSpPr>
            <p:spPr bwMode="auto">
              <a:xfrm>
                <a:off x="5572" y="1870"/>
                <a:ext cx="35" cy="35"/>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grpSp>
      </p:grpSp>
      <p:pic>
        <p:nvPicPr>
          <p:cNvPr id="126" name="Graphic 125">
            <a:extLst>
              <a:ext uri="{FF2B5EF4-FFF2-40B4-BE49-F238E27FC236}">
                <a16:creationId xmlns:a16="http://schemas.microsoft.com/office/drawing/2014/main" id="{1F51D608-6273-4A74-BCFA-9468D08F397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301951" y="2753174"/>
            <a:ext cx="140040" cy="140040"/>
          </a:xfrm>
          <a:prstGeom prst="rect">
            <a:avLst/>
          </a:prstGeom>
        </p:spPr>
      </p:pic>
      <p:cxnSp>
        <p:nvCxnSpPr>
          <p:cNvPr id="135" name="Straight Connector 134">
            <a:extLst>
              <a:ext uri="{FF2B5EF4-FFF2-40B4-BE49-F238E27FC236}">
                <a16:creationId xmlns:a16="http://schemas.microsoft.com/office/drawing/2014/main" id="{68B119DB-FBCF-4F5C-A1AD-23AFD5A81EEA}"/>
              </a:ext>
            </a:extLst>
          </p:cNvPr>
          <p:cNvCxnSpPr>
            <a:stCxn id="106" idx="4"/>
            <a:endCxn id="217" idx="0"/>
          </p:cNvCxnSpPr>
          <p:nvPr/>
        </p:nvCxnSpPr>
        <p:spPr>
          <a:xfrm>
            <a:off x="7364817" y="2072040"/>
            <a:ext cx="0" cy="443334"/>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62046789-12EB-49A8-8AE5-AF335DB2E9D7}"/>
              </a:ext>
            </a:extLst>
          </p:cNvPr>
          <p:cNvCxnSpPr>
            <a:endCxn id="217" idx="0"/>
          </p:cNvCxnSpPr>
          <p:nvPr/>
        </p:nvCxnSpPr>
        <p:spPr>
          <a:xfrm>
            <a:off x="7364817" y="2072040"/>
            <a:ext cx="0" cy="443334"/>
          </a:xfrm>
          <a:prstGeom prst="line">
            <a:avLst/>
          </a:prstGeom>
          <a:ln w="19050">
            <a:solidFill>
              <a:srgbClr val="0088EE"/>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1025" name="Picture 1024">
            <a:extLst>
              <a:ext uri="{FF2B5EF4-FFF2-40B4-BE49-F238E27FC236}">
                <a16:creationId xmlns:a16="http://schemas.microsoft.com/office/drawing/2014/main" id="{FCB1FC42-FBDF-44F6-BA66-D8A4F1F75DA6}"/>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l="92492" r="1753" b="34433"/>
          <a:stretch/>
        </p:blipFill>
        <p:spPr>
          <a:xfrm>
            <a:off x="7381873" y="2040406"/>
            <a:ext cx="39994" cy="455623"/>
          </a:xfrm>
          <a:prstGeom prst="rect">
            <a:avLst/>
          </a:prstGeom>
        </p:spPr>
      </p:pic>
      <p:sp>
        <p:nvSpPr>
          <p:cNvPr id="1026" name="TextBox 1025">
            <a:extLst>
              <a:ext uri="{FF2B5EF4-FFF2-40B4-BE49-F238E27FC236}">
                <a16:creationId xmlns:a16="http://schemas.microsoft.com/office/drawing/2014/main" id="{D1475E4F-2E73-494B-B1C0-1EBF966A7317}"/>
              </a:ext>
            </a:extLst>
          </p:cNvPr>
          <p:cNvSpPr txBox="1"/>
          <p:nvPr/>
        </p:nvSpPr>
        <p:spPr>
          <a:xfrm>
            <a:off x="7906313" y="723393"/>
            <a:ext cx="1097098" cy="341504"/>
          </a:xfrm>
          <a:prstGeom prst="rect">
            <a:avLst/>
          </a:prstGeom>
          <a:noFill/>
        </p:spPr>
        <p:txBody>
          <a:bodyPr wrap="square" tIns="0" bIns="0" rtlCol="0">
            <a:spAutoFit/>
          </a:bodyPr>
          <a:lstStyle/>
          <a:p>
            <a:pPr defTabSz="959901">
              <a:lnSpc>
                <a:spcPct val="125000"/>
              </a:lnSpc>
              <a:defRPr/>
            </a:pPr>
            <a:r>
              <a:rPr lang="en-US" sz="612">
                <a:solidFill>
                  <a:prstClr val="black"/>
                </a:solidFill>
                <a:latin typeface="Segoe UI Regular" panose="020B0502040204020203" pitchFamily="34" charset="0"/>
                <a:ea typeface="Segoe Pro" charset="0"/>
                <a:cs typeface="Segoe UI Regular" panose="020B0502040204020203" pitchFamily="34" charset="0"/>
              </a:rPr>
              <a:t>User </a:t>
            </a:r>
            <a:r>
              <a:rPr lang="en-US" sz="612">
                <a:solidFill>
                  <a:prstClr val="black"/>
                </a:solidFill>
                <a:latin typeface="Segoe UI Semibold"/>
                <a:ea typeface="Segoe Pro" charset="0"/>
                <a:cs typeface="Segoe UI Regular" panose="020B0502040204020203" pitchFamily="34" charset="0"/>
              </a:rPr>
              <a:t>Data Points</a:t>
            </a:r>
            <a:r>
              <a:rPr lang="en-US" sz="612">
                <a:solidFill>
                  <a:prstClr val="black"/>
                </a:solidFill>
                <a:latin typeface="Segoe UI Regular" panose="020B0502040204020203" pitchFamily="34" charset="0"/>
                <a:ea typeface="Segoe Pro" charset="0"/>
                <a:cs typeface="Segoe UI Regular" panose="020B0502040204020203" pitchFamily="34" charset="0"/>
              </a:rPr>
              <a:t> gathered by Braze via SDK (or API).</a:t>
            </a:r>
          </a:p>
        </p:txBody>
      </p:sp>
      <p:sp>
        <p:nvSpPr>
          <p:cNvPr id="1027" name="TextBox 1026">
            <a:extLst>
              <a:ext uri="{FF2B5EF4-FFF2-40B4-BE49-F238E27FC236}">
                <a16:creationId xmlns:a16="http://schemas.microsoft.com/office/drawing/2014/main" id="{5752A27F-BD8A-4393-9B3F-712E769F1B3C}"/>
              </a:ext>
            </a:extLst>
          </p:cNvPr>
          <p:cNvSpPr txBox="1"/>
          <p:nvPr/>
        </p:nvSpPr>
        <p:spPr>
          <a:xfrm>
            <a:off x="7906313" y="1538721"/>
            <a:ext cx="1097098" cy="576953"/>
          </a:xfrm>
          <a:prstGeom prst="rect">
            <a:avLst/>
          </a:prstGeom>
          <a:noFill/>
        </p:spPr>
        <p:txBody>
          <a:bodyPr wrap="square" tIns="0" bIns="0" rtlCol="0">
            <a:spAutoFit/>
          </a:bodyPr>
          <a:lstStyle/>
          <a:p>
            <a:pPr defTabSz="959901">
              <a:lnSpc>
                <a:spcPct val="125000"/>
              </a:lnSpc>
              <a:defRPr/>
            </a:pPr>
            <a:r>
              <a:rPr lang="en-US" sz="612">
                <a:solidFill>
                  <a:prstClr val="black"/>
                </a:solidFill>
                <a:latin typeface="Segoe UI Semibold"/>
                <a:ea typeface="Segoe Pro" charset="0"/>
                <a:cs typeface="Segoe UI Regular" panose="020B0502040204020203" pitchFamily="34" charset="0"/>
              </a:rPr>
              <a:t>User Events </a:t>
            </a:r>
            <a:r>
              <a:rPr lang="en-US" sz="612">
                <a:solidFill>
                  <a:prstClr val="black"/>
                </a:solidFill>
                <a:latin typeface="Segoe UI"/>
                <a:ea typeface="Segoe Pro" charset="0"/>
                <a:cs typeface="Segoe UI Regular" panose="020B0502040204020203" pitchFamily="34" charset="0"/>
              </a:rPr>
              <a:t>and </a:t>
            </a:r>
            <a:r>
              <a:rPr lang="en-US" sz="612">
                <a:solidFill>
                  <a:prstClr val="black"/>
                </a:solidFill>
                <a:latin typeface="Segoe UI Semibold"/>
                <a:ea typeface="Segoe Pro" charset="0"/>
                <a:cs typeface="Segoe UI Regular" panose="020B0502040204020203" pitchFamily="34" charset="0"/>
              </a:rPr>
              <a:t>Message Engagement</a:t>
            </a:r>
            <a:r>
              <a:rPr lang="en-US" sz="612">
                <a:solidFill>
                  <a:prstClr val="black"/>
                </a:solidFill>
                <a:latin typeface="Segoe UI"/>
                <a:ea typeface="Segoe Pro" charset="0"/>
                <a:cs typeface="Segoe UI Regular" panose="020B0502040204020203" pitchFamily="34" charset="0"/>
              </a:rPr>
              <a:t> Events sent to Partner Storage with “</a:t>
            </a:r>
            <a:r>
              <a:rPr lang="en-US" sz="612">
                <a:solidFill>
                  <a:prstClr val="black"/>
                </a:solidFill>
                <a:latin typeface="Segoe UI Semibold"/>
                <a:ea typeface="Segoe Pro" charset="0"/>
                <a:cs typeface="Segoe UI Regular" panose="020B0502040204020203" pitchFamily="34" charset="0"/>
              </a:rPr>
              <a:t>Currents</a:t>
            </a:r>
            <a:r>
              <a:rPr lang="en-US" sz="612">
                <a:solidFill>
                  <a:prstClr val="black"/>
                </a:solidFill>
                <a:latin typeface="Segoe UI"/>
                <a:ea typeface="Segoe Pro" charset="0"/>
                <a:cs typeface="Segoe UI Regular" panose="020B0502040204020203" pitchFamily="34" charset="0"/>
              </a:rPr>
              <a:t>” – Braze managed delivery service.</a:t>
            </a:r>
          </a:p>
        </p:txBody>
      </p:sp>
      <p:sp>
        <p:nvSpPr>
          <p:cNvPr id="1028" name="TextBox 1027">
            <a:extLst>
              <a:ext uri="{FF2B5EF4-FFF2-40B4-BE49-F238E27FC236}">
                <a16:creationId xmlns:a16="http://schemas.microsoft.com/office/drawing/2014/main" id="{782E19D2-47DA-48F1-B1D2-D9394754E6B6}"/>
              </a:ext>
            </a:extLst>
          </p:cNvPr>
          <p:cNvSpPr txBox="1"/>
          <p:nvPr/>
        </p:nvSpPr>
        <p:spPr>
          <a:xfrm>
            <a:off x="7906313" y="2570645"/>
            <a:ext cx="1097098" cy="576953"/>
          </a:xfrm>
          <a:prstGeom prst="rect">
            <a:avLst/>
          </a:prstGeom>
          <a:noFill/>
        </p:spPr>
        <p:txBody>
          <a:bodyPr wrap="square" tIns="0" bIns="0" rtlCol="0">
            <a:spAutoFit/>
          </a:bodyPr>
          <a:lstStyle/>
          <a:p>
            <a:pPr defTabSz="959901">
              <a:lnSpc>
                <a:spcPct val="125000"/>
              </a:lnSpc>
              <a:defRPr/>
            </a:pPr>
            <a:r>
              <a:rPr lang="en-US" sz="612">
                <a:solidFill>
                  <a:prstClr val="black"/>
                </a:solidFill>
                <a:latin typeface="Segoe UI"/>
                <a:ea typeface="Segoe Pro" charset="0"/>
                <a:cs typeface="Segoe UI Regular" panose="020B0502040204020203" pitchFamily="34" charset="0"/>
              </a:rPr>
              <a:t>Real-time (~5 min) Events available on </a:t>
            </a:r>
            <a:r>
              <a:rPr lang="en-US" sz="612">
                <a:solidFill>
                  <a:prstClr val="black"/>
                </a:solidFill>
                <a:latin typeface="Segoe UI Semibold"/>
                <a:ea typeface="Segoe Pro" charset="0"/>
                <a:cs typeface="Segoe UI Regular" panose="020B0502040204020203" pitchFamily="34" charset="0"/>
              </a:rPr>
              <a:t>Azure Storage</a:t>
            </a:r>
            <a:r>
              <a:rPr lang="en-US" sz="612">
                <a:solidFill>
                  <a:prstClr val="black"/>
                </a:solidFill>
                <a:latin typeface="Segoe UI"/>
                <a:ea typeface="Segoe Pro" charset="0"/>
                <a:cs typeface="Segoe UI Regular" panose="020B0502040204020203" pitchFamily="34" charset="0"/>
              </a:rPr>
              <a:t> in </a:t>
            </a:r>
            <a:r>
              <a:rPr lang="en-US" sz="612">
                <a:solidFill>
                  <a:prstClr val="black"/>
                </a:solidFill>
                <a:latin typeface="Courier New" panose="02070309020205020404" pitchFamily="49" charset="0"/>
                <a:ea typeface="Segoe Pro" charset="0"/>
                <a:cs typeface="Courier New" panose="02070309020205020404" pitchFamily="49" charset="0"/>
              </a:rPr>
              <a:t>.a</a:t>
            </a:r>
            <a:r>
              <a:rPr lang="en-US" sz="612" err="1">
                <a:solidFill>
                  <a:prstClr val="black"/>
                </a:solidFill>
                <a:latin typeface="Courier New" panose="02070309020205020404" pitchFamily="49" charset="0"/>
                <a:ea typeface="Segoe Pro" charset="0"/>
                <a:cs typeface="Courier New" panose="02070309020205020404" pitchFamily="49" charset="0"/>
              </a:rPr>
              <a:t>vro</a:t>
            </a:r>
            <a:r>
              <a:rPr lang="en-US" sz="612">
                <a:solidFill>
                  <a:prstClr val="black"/>
                </a:solidFill>
                <a:latin typeface="Segoe UI"/>
                <a:ea typeface="Segoe Pro" charset="0"/>
                <a:cs typeface="Segoe UI Regular" panose="020B0502040204020203" pitchFamily="34" charset="0"/>
              </a:rPr>
              <a:t> format. Event Delivery semantics managed by Braze.</a:t>
            </a:r>
          </a:p>
        </p:txBody>
      </p:sp>
      <p:pic>
        <p:nvPicPr>
          <p:cNvPr id="1033" name="Graphic 1032">
            <a:extLst>
              <a:ext uri="{FF2B5EF4-FFF2-40B4-BE49-F238E27FC236}">
                <a16:creationId xmlns:a16="http://schemas.microsoft.com/office/drawing/2014/main" id="{E23611DB-9F3F-457D-8796-855D8E0B8017}"/>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7278345" y="3992816"/>
            <a:ext cx="174663" cy="174663"/>
          </a:xfrm>
          <a:prstGeom prst="rect">
            <a:avLst/>
          </a:prstGeom>
        </p:spPr>
      </p:pic>
      <p:sp>
        <p:nvSpPr>
          <p:cNvPr id="1034" name="TextBox 1033">
            <a:extLst>
              <a:ext uri="{FF2B5EF4-FFF2-40B4-BE49-F238E27FC236}">
                <a16:creationId xmlns:a16="http://schemas.microsoft.com/office/drawing/2014/main" id="{24681E64-6578-49B1-A876-FEC2A456665A}"/>
              </a:ext>
            </a:extLst>
          </p:cNvPr>
          <p:cNvSpPr txBox="1"/>
          <p:nvPr/>
        </p:nvSpPr>
        <p:spPr>
          <a:xfrm>
            <a:off x="7906313" y="3381559"/>
            <a:ext cx="1097098" cy="812402"/>
          </a:xfrm>
          <a:prstGeom prst="rect">
            <a:avLst/>
          </a:prstGeom>
          <a:noFill/>
        </p:spPr>
        <p:txBody>
          <a:bodyPr wrap="square" tIns="0" bIns="0" rtlCol="0">
            <a:spAutoFit/>
          </a:bodyPr>
          <a:lstStyle/>
          <a:p>
            <a:pPr defTabSz="959901">
              <a:lnSpc>
                <a:spcPct val="125000"/>
              </a:lnSpc>
              <a:defRPr/>
            </a:pPr>
            <a:r>
              <a:rPr lang="en-US" sz="612">
                <a:solidFill>
                  <a:prstClr val="black"/>
                </a:solidFill>
                <a:latin typeface="Segoe UI"/>
                <a:ea typeface="Segoe Pro" charset="0"/>
                <a:cs typeface="Segoe UI Regular" panose="020B0502040204020203" pitchFamily="34" charset="0"/>
              </a:rPr>
              <a:t>Process Events Stream in real-time with </a:t>
            </a:r>
            <a:r>
              <a:rPr lang="en-US" sz="612">
                <a:solidFill>
                  <a:prstClr val="black"/>
                </a:solidFill>
                <a:latin typeface="Segoe UI Semibold"/>
                <a:ea typeface="Segoe Pro" charset="0"/>
                <a:cs typeface="Segoe UI Regular" panose="020B0502040204020203" pitchFamily="34" charset="0"/>
              </a:rPr>
              <a:t>Databricks</a:t>
            </a:r>
            <a:r>
              <a:rPr lang="en-US" sz="612">
                <a:solidFill>
                  <a:prstClr val="black"/>
                </a:solidFill>
                <a:latin typeface="Segoe UI"/>
                <a:ea typeface="Segoe Pro" charset="0"/>
                <a:cs typeface="Segoe UI Regular" panose="020B0502040204020203" pitchFamily="34" charset="0"/>
              </a:rPr>
              <a:t> (Auto Loader) and persist to </a:t>
            </a:r>
            <a:r>
              <a:rPr lang="en-US" sz="612">
                <a:solidFill>
                  <a:prstClr val="black"/>
                </a:solidFill>
                <a:latin typeface="Segoe UI Semibold"/>
                <a:ea typeface="Segoe Pro" charset="0"/>
                <a:cs typeface="Segoe UI Regular" panose="020B0502040204020203" pitchFamily="34" charset="0"/>
              </a:rPr>
              <a:t>Data Lake </a:t>
            </a:r>
            <a:r>
              <a:rPr lang="en-US" sz="612">
                <a:solidFill>
                  <a:prstClr val="black"/>
                </a:solidFill>
                <a:latin typeface="Segoe UI"/>
                <a:ea typeface="Segoe Pro" charset="0"/>
                <a:cs typeface="Segoe UI Regular" panose="020B0502040204020203" pitchFamily="34" charset="0"/>
              </a:rPr>
              <a:t>(downstream analysis) and </a:t>
            </a:r>
            <a:r>
              <a:rPr lang="en-US" sz="612">
                <a:solidFill>
                  <a:prstClr val="black"/>
                </a:solidFill>
                <a:latin typeface="Segoe UI Semibold"/>
                <a:ea typeface="Segoe Pro" charset="0"/>
                <a:cs typeface="Segoe UI Regular" panose="020B0502040204020203" pitchFamily="34" charset="0"/>
              </a:rPr>
              <a:t>Synapse</a:t>
            </a:r>
            <a:r>
              <a:rPr lang="en-US" sz="612">
                <a:solidFill>
                  <a:prstClr val="black"/>
                </a:solidFill>
                <a:latin typeface="Segoe UI"/>
                <a:ea typeface="Segoe Pro" charset="0"/>
                <a:cs typeface="Segoe UI Regular" panose="020B0502040204020203" pitchFamily="34" charset="0"/>
              </a:rPr>
              <a:t> (queryable and consumable).</a:t>
            </a:r>
            <a:endParaRPr lang="en-US" sz="612">
              <a:solidFill>
                <a:prstClr val="black"/>
              </a:solidFill>
              <a:latin typeface="Segoe UI Semibold"/>
              <a:ea typeface="Segoe Pro" charset="0"/>
              <a:cs typeface="Segoe UI Regular" panose="020B0502040204020203" pitchFamily="34" charset="0"/>
            </a:endParaRPr>
          </a:p>
        </p:txBody>
      </p:sp>
      <p:cxnSp>
        <p:nvCxnSpPr>
          <p:cNvPr id="1039" name="Straight Arrow Connector 1038">
            <a:extLst>
              <a:ext uri="{FF2B5EF4-FFF2-40B4-BE49-F238E27FC236}">
                <a16:creationId xmlns:a16="http://schemas.microsoft.com/office/drawing/2014/main" id="{3BBB9D1E-B3F5-4490-86A9-32B35BFB85EA}"/>
              </a:ext>
            </a:extLst>
          </p:cNvPr>
          <p:cNvCxnSpPr>
            <a:cxnSpLocks/>
          </p:cNvCxnSpPr>
          <p:nvPr/>
        </p:nvCxnSpPr>
        <p:spPr>
          <a:xfrm>
            <a:off x="7365676" y="2949500"/>
            <a:ext cx="6421" cy="476436"/>
          </a:xfrm>
          <a:prstGeom prst="straightConnector1">
            <a:avLst/>
          </a:prstGeom>
          <a:ln w="19050">
            <a:solidFill>
              <a:srgbClr val="0088EE"/>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75" name="Straight Arrow Connector 274">
            <a:extLst>
              <a:ext uri="{FF2B5EF4-FFF2-40B4-BE49-F238E27FC236}">
                <a16:creationId xmlns:a16="http://schemas.microsoft.com/office/drawing/2014/main" id="{802C5C50-13B7-40F6-9C76-313EDCCE5764}"/>
              </a:ext>
            </a:extLst>
          </p:cNvPr>
          <p:cNvCxnSpPr>
            <a:cxnSpLocks/>
          </p:cNvCxnSpPr>
          <p:nvPr/>
        </p:nvCxnSpPr>
        <p:spPr>
          <a:xfrm>
            <a:off x="7368887" y="3679686"/>
            <a:ext cx="0" cy="272864"/>
          </a:xfrm>
          <a:prstGeom prst="straightConnector1">
            <a:avLst/>
          </a:prstGeom>
          <a:ln w="19050">
            <a:solidFill>
              <a:srgbClr val="0088EE"/>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1047" name="Graphic 246">
            <a:extLst>
              <a:ext uri="{FF2B5EF4-FFF2-40B4-BE49-F238E27FC236}">
                <a16:creationId xmlns:a16="http://schemas.microsoft.com/office/drawing/2014/main" id="{9C6A4CDD-A947-429B-9EDD-ED2B1490D685}"/>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7297361" y="3478155"/>
            <a:ext cx="155701" cy="155701"/>
          </a:xfrm>
          <a:prstGeom prst="rect">
            <a:avLst/>
          </a:prstGeom>
        </p:spPr>
      </p:pic>
      <p:sp>
        <p:nvSpPr>
          <p:cNvPr id="1049" name="Oval 1048">
            <a:extLst>
              <a:ext uri="{FF2B5EF4-FFF2-40B4-BE49-F238E27FC236}">
                <a16:creationId xmlns:a16="http://schemas.microsoft.com/office/drawing/2014/main" id="{3E42FACE-B5B6-4A10-AB89-4B1B5386ACAC}"/>
              </a:ext>
            </a:extLst>
          </p:cNvPr>
          <p:cNvSpPr/>
          <p:nvPr/>
        </p:nvSpPr>
        <p:spPr bwMode="auto">
          <a:xfrm>
            <a:off x="6950540" y="3959162"/>
            <a:ext cx="247526" cy="247526"/>
          </a:xfrm>
          <a:prstGeom prst="ellipse">
            <a:avLst/>
          </a:prstGeom>
          <a:solidFill>
            <a:schemeClr val="tx1"/>
          </a:solidFill>
          <a:ln w="19050">
            <a:solidFill>
              <a:srgbClr val="0088E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US" sz="175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050" name="Graphic 1049">
            <a:extLst>
              <a:ext uri="{FF2B5EF4-FFF2-40B4-BE49-F238E27FC236}">
                <a16:creationId xmlns:a16="http://schemas.microsoft.com/office/drawing/2014/main" id="{2E57BF62-CA92-4C77-80C1-729486B2383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007368" y="4010656"/>
            <a:ext cx="140040" cy="140040"/>
          </a:xfrm>
          <a:prstGeom prst="rect">
            <a:avLst/>
          </a:prstGeom>
        </p:spPr>
      </p:pic>
      <p:cxnSp>
        <p:nvCxnSpPr>
          <p:cNvPr id="289" name="Straight Arrow Connector 288">
            <a:extLst>
              <a:ext uri="{FF2B5EF4-FFF2-40B4-BE49-F238E27FC236}">
                <a16:creationId xmlns:a16="http://schemas.microsoft.com/office/drawing/2014/main" id="{C2DA00C6-B2FA-4DF0-8A38-CDAC788C5419}"/>
              </a:ext>
            </a:extLst>
          </p:cNvPr>
          <p:cNvCxnSpPr>
            <a:cxnSpLocks/>
            <a:stCxn id="1049" idx="2"/>
          </p:cNvCxnSpPr>
          <p:nvPr/>
        </p:nvCxnSpPr>
        <p:spPr>
          <a:xfrm flipH="1">
            <a:off x="5924631" y="4082925"/>
            <a:ext cx="1025909" cy="0"/>
          </a:xfrm>
          <a:prstGeom prst="straightConnector1">
            <a:avLst/>
          </a:prstGeom>
          <a:ln w="19050">
            <a:solidFill>
              <a:srgbClr val="0088EE"/>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1085" name="Group 1084">
            <a:extLst>
              <a:ext uri="{FF2B5EF4-FFF2-40B4-BE49-F238E27FC236}">
                <a16:creationId xmlns:a16="http://schemas.microsoft.com/office/drawing/2014/main" id="{2AC8A946-78EA-4914-BC2E-961076955AB6}"/>
              </a:ext>
            </a:extLst>
          </p:cNvPr>
          <p:cNvGrpSpPr/>
          <p:nvPr/>
        </p:nvGrpSpPr>
        <p:grpSpPr>
          <a:xfrm>
            <a:off x="6131409" y="3818074"/>
            <a:ext cx="621812" cy="171768"/>
            <a:chOff x="7556344" y="5146940"/>
            <a:chExt cx="710830" cy="196358"/>
          </a:xfrm>
        </p:grpSpPr>
        <p:sp>
          <p:nvSpPr>
            <p:cNvPr id="1054" name="Rectangle: Rounded Corners 1053">
              <a:extLst>
                <a:ext uri="{FF2B5EF4-FFF2-40B4-BE49-F238E27FC236}">
                  <a16:creationId xmlns:a16="http://schemas.microsoft.com/office/drawing/2014/main" id="{C66DA4D6-400E-4990-964C-20EBED5E44FF}"/>
                </a:ext>
              </a:extLst>
            </p:cNvPr>
            <p:cNvSpPr/>
            <p:nvPr/>
          </p:nvSpPr>
          <p:spPr bwMode="auto">
            <a:xfrm>
              <a:off x="7556344" y="5146940"/>
              <a:ext cx="710830" cy="196358"/>
            </a:xfrm>
            <a:prstGeom prst="roundRect">
              <a:avLst/>
            </a:prstGeom>
            <a:solidFill>
              <a:schemeClr val="tx1"/>
            </a:solidFill>
            <a:ln w="12700">
              <a:solidFill>
                <a:srgbClr val="0088E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US" sz="175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056" name="Graphic 246">
              <a:extLst>
                <a:ext uri="{FF2B5EF4-FFF2-40B4-BE49-F238E27FC236}">
                  <a16:creationId xmlns:a16="http://schemas.microsoft.com/office/drawing/2014/main" id="{ECE0FFEC-4A3F-42C9-950B-25D3C5E5F30C}"/>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7931206" y="5177743"/>
              <a:ext cx="130643" cy="130643"/>
            </a:xfrm>
            <a:prstGeom prst="rect">
              <a:avLst/>
            </a:prstGeom>
          </p:spPr>
        </p:pic>
        <p:pic>
          <p:nvPicPr>
            <p:cNvPr id="1058" name="Graphic 1057">
              <a:extLst>
                <a:ext uri="{FF2B5EF4-FFF2-40B4-BE49-F238E27FC236}">
                  <a16:creationId xmlns:a16="http://schemas.microsoft.com/office/drawing/2014/main" id="{17DAD969-DBE7-4858-8E49-A10B6B8B2B25}"/>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7768322" y="5175717"/>
              <a:ext cx="125732" cy="125732"/>
            </a:xfrm>
            <a:prstGeom prst="rect">
              <a:avLst/>
            </a:prstGeom>
          </p:spPr>
        </p:pic>
        <p:pic>
          <p:nvPicPr>
            <p:cNvPr id="1060" name="Picture 12">
              <a:extLst>
                <a:ext uri="{FF2B5EF4-FFF2-40B4-BE49-F238E27FC236}">
                  <a16:creationId xmlns:a16="http://schemas.microsoft.com/office/drawing/2014/main" id="{91DD8923-9EEC-4AA4-B406-AF41F466FD25}"/>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099001" y="5172411"/>
              <a:ext cx="118050" cy="127022"/>
            </a:xfrm>
            <a:prstGeom prst="rect">
              <a:avLst/>
            </a:prstGeom>
            <a:noFill/>
            <a:extLst>
              <a:ext uri="{909E8E84-426E-40DD-AFC4-6F175D3DCCD1}">
                <a14:hiddenFill xmlns:a14="http://schemas.microsoft.com/office/drawing/2010/main">
                  <a:solidFill>
                    <a:srgbClr val="FFFFFF"/>
                  </a:solidFill>
                </a14:hiddenFill>
              </a:ext>
            </a:extLst>
          </p:spPr>
        </p:pic>
        <p:grpSp>
          <p:nvGrpSpPr>
            <p:cNvPr id="1083" name="Group 1082">
              <a:extLst>
                <a:ext uri="{FF2B5EF4-FFF2-40B4-BE49-F238E27FC236}">
                  <a16:creationId xmlns:a16="http://schemas.microsoft.com/office/drawing/2014/main" id="{813EB0BC-3A2A-4C0D-BB0F-6DB8103E0416}"/>
                </a:ext>
              </a:extLst>
            </p:cNvPr>
            <p:cNvGrpSpPr/>
            <p:nvPr/>
          </p:nvGrpSpPr>
          <p:grpSpPr>
            <a:xfrm>
              <a:off x="7605437" y="5174792"/>
              <a:ext cx="125733" cy="126069"/>
              <a:chOff x="6188075" y="4616450"/>
              <a:chExt cx="593726" cy="595313"/>
            </a:xfrm>
          </p:grpSpPr>
          <p:sp>
            <p:nvSpPr>
              <p:cNvPr id="1064" name="AutoShape 47">
                <a:extLst>
                  <a:ext uri="{FF2B5EF4-FFF2-40B4-BE49-F238E27FC236}">
                    <a16:creationId xmlns:a16="http://schemas.microsoft.com/office/drawing/2014/main" id="{2FBDA31C-BE7D-4B14-8F2E-5E52CB7A81F1}"/>
                  </a:ext>
                </a:extLst>
              </p:cNvPr>
              <p:cNvSpPr>
                <a:spLocks noChangeAspect="1" noChangeArrowheads="1" noTextEdit="1"/>
              </p:cNvSpPr>
              <p:nvPr/>
            </p:nvSpPr>
            <p:spPr bwMode="auto">
              <a:xfrm>
                <a:off x="6188075" y="4616450"/>
                <a:ext cx="593725" cy="595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065" name="Rectangle 49">
                <a:extLst>
                  <a:ext uri="{FF2B5EF4-FFF2-40B4-BE49-F238E27FC236}">
                    <a16:creationId xmlns:a16="http://schemas.microsoft.com/office/drawing/2014/main" id="{8F943495-2D76-4D41-B95C-8490EC7B6234}"/>
                  </a:ext>
                </a:extLst>
              </p:cNvPr>
              <p:cNvSpPr>
                <a:spLocks noChangeArrowheads="1"/>
              </p:cNvSpPr>
              <p:nvPr/>
            </p:nvSpPr>
            <p:spPr bwMode="auto">
              <a:xfrm>
                <a:off x="6188075" y="4616450"/>
                <a:ext cx="593725" cy="595313"/>
              </a:xfrm>
              <a:prstGeom prst="rect">
                <a:avLst/>
              </a:prstGeom>
              <a:solidFill>
                <a:schemeClr val="tx1"/>
              </a:solidFill>
              <a:ln>
                <a:noFill/>
              </a:ln>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066" name="Rectangle 50">
                <a:extLst>
                  <a:ext uri="{FF2B5EF4-FFF2-40B4-BE49-F238E27FC236}">
                    <a16:creationId xmlns:a16="http://schemas.microsoft.com/office/drawing/2014/main" id="{89D6035D-822B-413D-AD0C-3C390013C834}"/>
                  </a:ext>
                </a:extLst>
              </p:cNvPr>
              <p:cNvSpPr>
                <a:spLocks noChangeArrowheads="1"/>
              </p:cNvSpPr>
              <p:nvPr/>
            </p:nvSpPr>
            <p:spPr bwMode="auto">
              <a:xfrm>
                <a:off x="6188075" y="4616450"/>
                <a:ext cx="296863" cy="59531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067" name="Rectangle 51">
                <a:extLst>
                  <a:ext uri="{FF2B5EF4-FFF2-40B4-BE49-F238E27FC236}">
                    <a16:creationId xmlns:a16="http://schemas.microsoft.com/office/drawing/2014/main" id="{B3D8160C-412B-47A4-90B4-CAB97963B191}"/>
                  </a:ext>
                </a:extLst>
              </p:cNvPr>
              <p:cNvSpPr>
                <a:spLocks noChangeArrowheads="1"/>
              </p:cNvSpPr>
              <p:nvPr/>
            </p:nvSpPr>
            <p:spPr bwMode="auto">
              <a:xfrm>
                <a:off x="6484938" y="4913313"/>
                <a:ext cx="296863" cy="29845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068" name="Rectangle 52">
                <a:extLst>
                  <a:ext uri="{FF2B5EF4-FFF2-40B4-BE49-F238E27FC236}">
                    <a16:creationId xmlns:a16="http://schemas.microsoft.com/office/drawing/2014/main" id="{76E5B2C0-3FE1-42A7-8F35-0BD042325FD4}"/>
                  </a:ext>
                </a:extLst>
              </p:cNvPr>
              <p:cNvSpPr>
                <a:spLocks noChangeArrowheads="1"/>
              </p:cNvSpPr>
              <p:nvPr/>
            </p:nvSpPr>
            <p:spPr bwMode="auto">
              <a:xfrm>
                <a:off x="6262688" y="4710113"/>
                <a:ext cx="55563" cy="5556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069" name="Rectangle 53">
                <a:extLst>
                  <a:ext uri="{FF2B5EF4-FFF2-40B4-BE49-F238E27FC236}">
                    <a16:creationId xmlns:a16="http://schemas.microsoft.com/office/drawing/2014/main" id="{DF24086F-17E5-4CD8-B5E2-1C67B69A02DC}"/>
                  </a:ext>
                </a:extLst>
              </p:cNvPr>
              <p:cNvSpPr>
                <a:spLocks noChangeArrowheads="1"/>
              </p:cNvSpPr>
              <p:nvPr/>
            </p:nvSpPr>
            <p:spPr bwMode="auto">
              <a:xfrm>
                <a:off x="6354763" y="4710113"/>
                <a:ext cx="55563" cy="5556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070" name="Rectangle 54">
                <a:extLst>
                  <a:ext uri="{FF2B5EF4-FFF2-40B4-BE49-F238E27FC236}">
                    <a16:creationId xmlns:a16="http://schemas.microsoft.com/office/drawing/2014/main" id="{2D0BD73C-53D0-484C-9842-9860D00094D7}"/>
                  </a:ext>
                </a:extLst>
              </p:cNvPr>
              <p:cNvSpPr>
                <a:spLocks noChangeArrowheads="1"/>
              </p:cNvSpPr>
              <p:nvPr/>
            </p:nvSpPr>
            <p:spPr bwMode="auto">
              <a:xfrm>
                <a:off x="6262688" y="4802188"/>
                <a:ext cx="55563" cy="5556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071" name="Rectangle 55">
                <a:extLst>
                  <a:ext uri="{FF2B5EF4-FFF2-40B4-BE49-F238E27FC236}">
                    <a16:creationId xmlns:a16="http://schemas.microsoft.com/office/drawing/2014/main" id="{F33150ED-DB12-411F-8EB8-D84BE6D434B0}"/>
                  </a:ext>
                </a:extLst>
              </p:cNvPr>
              <p:cNvSpPr>
                <a:spLocks noChangeArrowheads="1"/>
              </p:cNvSpPr>
              <p:nvPr/>
            </p:nvSpPr>
            <p:spPr bwMode="auto">
              <a:xfrm>
                <a:off x="6354763" y="4802188"/>
                <a:ext cx="55563" cy="5556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072" name="Rectangle 56">
                <a:extLst>
                  <a:ext uri="{FF2B5EF4-FFF2-40B4-BE49-F238E27FC236}">
                    <a16:creationId xmlns:a16="http://schemas.microsoft.com/office/drawing/2014/main" id="{6C23DED6-5264-4DB0-87C7-4A57D86CE098}"/>
                  </a:ext>
                </a:extLst>
              </p:cNvPr>
              <p:cNvSpPr>
                <a:spLocks noChangeArrowheads="1"/>
              </p:cNvSpPr>
              <p:nvPr/>
            </p:nvSpPr>
            <p:spPr bwMode="auto">
              <a:xfrm>
                <a:off x="6262688" y="4895850"/>
                <a:ext cx="55563" cy="5556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073" name="Rectangle 57">
                <a:extLst>
                  <a:ext uri="{FF2B5EF4-FFF2-40B4-BE49-F238E27FC236}">
                    <a16:creationId xmlns:a16="http://schemas.microsoft.com/office/drawing/2014/main" id="{7F665C1D-5C7C-4679-B84C-10B29DE45362}"/>
                  </a:ext>
                </a:extLst>
              </p:cNvPr>
              <p:cNvSpPr>
                <a:spLocks noChangeArrowheads="1"/>
              </p:cNvSpPr>
              <p:nvPr/>
            </p:nvSpPr>
            <p:spPr bwMode="auto">
              <a:xfrm>
                <a:off x="6354763" y="4895850"/>
                <a:ext cx="55563" cy="5556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074" name="Rectangle 58">
                <a:extLst>
                  <a:ext uri="{FF2B5EF4-FFF2-40B4-BE49-F238E27FC236}">
                    <a16:creationId xmlns:a16="http://schemas.microsoft.com/office/drawing/2014/main" id="{F75410E7-8CE7-4E8F-8F2B-0E1018476D35}"/>
                  </a:ext>
                </a:extLst>
              </p:cNvPr>
              <p:cNvSpPr>
                <a:spLocks noChangeArrowheads="1"/>
              </p:cNvSpPr>
              <p:nvPr/>
            </p:nvSpPr>
            <p:spPr bwMode="auto">
              <a:xfrm>
                <a:off x="6262688" y="4987925"/>
                <a:ext cx="55563" cy="5715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075" name="Rectangle 59">
                <a:extLst>
                  <a:ext uri="{FF2B5EF4-FFF2-40B4-BE49-F238E27FC236}">
                    <a16:creationId xmlns:a16="http://schemas.microsoft.com/office/drawing/2014/main" id="{9B78C039-3973-4D14-897E-A69B6B6541EF}"/>
                  </a:ext>
                </a:extLst>
              </p:cNvPr>
              <p:cNvSpPr>
                <a:spLocks noChangeArrowheads="1"/>
              </p:cNvSpPr>
              <p:nvPr/>
            </p:nvSpPr>
            <p:spPr bwMode="auto">
              <a:xfrm>
                <a:off x="6354763" y="4987925"/>
                <a:ext cx="55563" cy="5715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076" name="Rectangle 60">
                <a:extLst>
                  <a:ext uri="{FF2B5EF4-FFF2-40B4-BE49-F238E27FC236}">
                    <a16:creationId xmlns:a16="http://schemas.microsoft.com/office/drawing/2014/main" id="{7D9468BA-D270-4E2B-9CC5-BED7F4FBDAE2}"/>
                  </a:ext>
                </a:extLst>
              </p:cNvPr>
              <p:cNvSpPr>
                <a:spLocks noChangeArrowheads="1"/>
              </p:cNvSpPr>
              <p:nvPr/>
            </p:nvSpPr>
            <p:spPr bwMode="auto">
              <a:xfrm>
                <a:off x="6299200" y="5137150"/>
                <a:ext cx="74613" cy="74613"/>
              </a:xfrm>
              <a:prstGeom prst="rect">
                <a:avLst/>
              </a:prstGeom>
              <a:solidFill>
                <a:schemeClr val="tx1"/>
              </a:solidFill>
              <a:ln>
                <a:noFill/>
              </a:ln>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077" name="Rectangle 61">
                <a:extLst>
                  <a:ext uri="{FF2B5EF4-FFF2-40B4-BE49-F238E27FC236}">
                    <a16:creationId xmlns:a16="http://schemas.microsoft.com/office/drawing/2014/main" id="{9C7469D0-67E6-4DCB-889F-84B5125EE009}"/>
                  </a:ext>
                </a:extLst>
              </p:cNvPr>
              <p:cNvSpPr>
                <a:spLocks noChangeArrowheads="1"/>
              </p:cNvSpPr>
              <p:nvPr/>
            </p:nvSpPr>
            <p:spPr bwMode="auto">
              <a:xfrm>
                <a:off x="6559550" y="4987925"/>
                <a:ext cx="55563" cy="5715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078" name="Rectangle 62">
                <a:extLst>
                  <a:ext uri="{FF2B5EF4-FFF2-40B4-BE49-F238E27FC236}">
                    <a16:creationId xmlns:a16="http://schemas.microsoft.com/office/drawing/2014/main" id="{E14AC057-5319-4E94-92A9-DB86F5CD0B25}"/>
                  </a:ext>
                </a:extLst>
              </p:cNvPr>
              <p:cNvSpPr>
                <a:spLocks noChangeArrowheads="1"/>
              </p:cNvSpPr>
              <p:nvPr/>
            </p:nvSpPr>
            <p:spPr bwMode="auto">
              <a:xfrm>
                <a:off x="6651625" y="4987925"/>
                <a:ext cx="55563" cy="5715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079" name="Rectangle 63">
                <a:extLst>
                  <a:ext uri="{FF2B5EF4-FFF2-40B4-BE49-F238E27FC236}">
                    <a16:creationId xmlns:a16="http://schemas.microsoft.com/office/drawing/2014/main" id="{E94CD650-D938-4188-AA84-BC7CC436ED4E}"/>
                  </a:ext>
                </a:extLst>
              </p:cNvPr>
              <p:cNvSpPr>
                <a:spLocks noChangeArrowheads="1"/>
              </p:cNvSpPr>
              <p:nvPr/>
            </p:nvSpPr>
            <p:spPr bwMode="auto">
              <a:xfrm>
                <a:off x="6596063" y="5137150"/>
                <a:ext cx="74613" cy="74613"/>
              </a:xfrm>
              <a:prstGeom prst="rect">
                <a:avLst/>
              </a:prstGeom>
              <a:solidFill>
                <a:schemeClr val="tx1"/>
              </a:solidFill>
              <a:ln>
                <a:noFill/>
              </a:ln>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080" name="Oval 64">
                <a:extLst>
                  <a:ext uri="{FF2B5EF4-FFF2-40B4-BE49-F238E27FC236}">
                    <a16:creationId xmlns:a16="http://schemas.microsoft.com/office/drawing/2014/main" id="{28C0052C-1EB7-484D-B678-303A67567E56}"/>
                  </a:ext>
                </a:extLst>
              </p:cNvPr>
              <p:cNvSpPr>
                <a:spLocks noChangeArrowheads="1"/>
              </p:cNvSpPr>
              <p:nvPr/>
            </p:nvSpPr>
            <p:spPr bwMode="auto">
              <a:xfrm>
                <a:off x="6559550" y="4710113"/>
                <a:ext cx="111125" cy="111125"/>
              </a:xfrm>
              <a:prstGeom prst="ellipse">
                <a:avLst/>
              </a:prstGeom>
              <a:solidFill>
                <a:srgbClr val="50E6FF"/>
              </a:solidFill>
              <a:ln>
                <a:noFill/>
              </a:ln>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081" name="Freeform 65">
                <a:extLst>
                  <a:ext uri="{FF2B5EF4-FFF2-40B4-BE49-F238E27FC236}">
                    <a16:creationId xmlns:a16="http://schemas.microsoft.com/office/drawing/2014/main" id="{82BAB0E4-EC88-4708-81BC-78FDE1DB7D42}"/>
                  </a:ext>
                </a:extLst>
              </p:cNvPr>
              <p:cNvSpPr>
                <a:spLocks/>
              </p:cNvSpPr>
              <p:nvPr/>
            </p:nvSpPr>
            <p:spPr bwMode="auto">
              <a:xfrm>
                <a:off x="6540500" y="4779963"/>
                <a:ext cx="185738" cy="41275"/>
              </a:xfrm>
              <a:custGeom>
                <a:avLst/>
                <a:gdLst>
                  <a:gd name="T0" fmla="*/ 378 w 426"/>
                  <a:gd name="T1" fmla="*/ 96 h 96"/>
                  <a:gd name="T2" fmla="*/ 48 w 426"/>
                  <a:gd name="T3" fmla="*/ 96 h 96"/>
                  <a:gd name="T4" fmla="*/ 0 w 426"/>
                  <a:gd name="T5" fmla="*/ 48 h 96"/>
                  <a:gd name="T6" fmla="*/ 0 w 426"/>
                  <a:gd name="T7" fmla="*/ 48 h 96"/>
                  <a:gd name="T8" fmla="*/ 48 w 426"/>
                  <a:gd name="T9" fmla="*/ 0 h 96"/>
                  <a:gd name="T10" fmla="*/ 378 w 426"/>
                  <a:gd name="T11" fmla="*/ 0 h 96"/>
                  <a:gd name="T12" fmla="*/ 426 w 426"/>
                  <a:gd name="T13" fmla="*/ 48 h 96"/>
                  <a:gd name="T14" fmla="*/ 426 w 426"/>
                  <a:gd name="T15" fmla="*/ 48 h 96"/>
                  <a:gd name="T16" fmla="*/ 378 w 426"/>
                  <a:gd name="T1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96">
                    <a:moveTo>
                      <a:pt x="378" y="96"/>
                    </a:moveTo>
                    <a:cubicBezTo>
                      <a:pt x="48" y="96"/>
                      <a:pt x="48" y="96"/>
                      <a:pt x="48" y="96"/>
                    </a:cubicBezTo>
                    <a:cubicBezTo>
                      <a:pt x="21" y="96"/>
                      <a:pt x="0" y="75"/>
                      <a:pt x="0" y="48"/>
                    </a:cubicBezTo>
                    <a:cubicBezTo>
                      <a:pt x="0" y="48"/>
                      <a:pt x="0" y="48"/>
                      <a:pt x="0" y="48"/>
                    </a:cubicBezTo>
                    <a:cubicBezTo>
                      <a:pt x="0" y="21"/>
                      <a:pt x="21" y="0"/>
                      <a:pt x="48" y="0"/>
                    </a:cubicBezTo>
                    <a:cubicBezTo>
                      <a:pt x="378" y="0"/>
                      <a:pt x="378" y="0"/>
                      <a:pt x="378" y="0"/>
                    </a:cubicBezTo>
                    <a:cubicBezTo>
                      <a:pt x="405" y="0"/>
                      <a:pt x="426" y="21"/>
                      <a:pt x="426" y="48"/>
                    </a:cubicBezTo>
                    <a:cubicBezTo>
                      <a:pt x="426" y="48"/>
                      <a:pt x="426" y="48"/>
                      <a:pt x="426" y="48"/>
                    </a:cubicBezTo>
                    <a:cubicBezTo>
                      <a:pt x="426" y="75"/>
                      <a:pt x="405" y="96"/>
                      <a:pt x="378" y="96"/>
                    </a:cubicBezTo>
                    <a:close/>
                  </a:path>
                </a:pathLst>
              </a:custGeom>
              <a:solidFill>
                <a:srgbClr val="50E6FF"/>
              </a:solidFill>
              <a:ln>
                <a:noFill/>
              </a:ln>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082" name="Oval 66">
                <a:extLst>
                  <a:ext uri="{FF2B5EF4-FFF2-40B4-BE49-F238E27FC236}">
                    <a16:creationId xmlns:a16="http://schemas.microsoft.com/office/drawing/2014/main" id="{CC413D72-A373-49BC-8909-5716C52C7CB4}"/>
                  </a:ext>
                </a:extLst>
              </p:cNvPr>
              <p:cNvSpPr>
                <a:spLocks noChangeArrowheads="1"/>
              </p:cNvSpPr>
              <p:nvPr/>
            </p:nvSpPr>
            <p:spPr bwMode="auto">
              <a:xfrm>
                <a:off x="6634163" y="4727575"/>
                <a:ext cx="73025" cy="74613"/>
              </a:xfrm>
              <a:prstGeom prst="ellipse">
                <a:avLst/>
              </a:prstGeom>
              <a:solidFill>
                <a:srgbClr val="50E6FF"/>
              </a:solidFill>
              <a:ln>
                <a:noFill/>
              </a:ln>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grpSp>
      </p:grpSp>
      <p:sp>
        <p:nvSpPr>
          <p:cNvPr id="1084" name="TextBox 1083">
            <a:extLst>
              <a:ext uri="{FF2B5EF4-FFF2-40B4-BE49-F238E27FC236}">
                <a16:creationId xmlns:a16="http://schemas.microsoft.com/office/drawing/2014/main" id="{7F8CD229-1012-42D1-B7E5-77CB46D09F9C}"/>
              </a:ext>
            </a:extLst>
          </p:cNvPr>
          <p:cNvSpPr txBox="1"/>
          <p:nvPr/>
        </p:nvSpPr>
        <p:spPr>
          <a:xfrm>
            <a:off x="5778917" y="3398579"/>
            <a:ext cx="1412725" cy="341504"/>
          </a:xfrm>
          <a:prstGeom prst="rect">
            <a:avLst/>
          </a:prstGeom>
          <a:noFill/>
        </p:spPr>
        <p:txBody>
          <a:bodyPr wrap="square" tIns="0" bIns="0" rtlCol="0">
            <a:spAutoFit/>
          </a:bodyPr>
          <a:lstStyle/>
          <a:p>
            <a:pPr algn="ctr" defTabSz="959901">
              <a:lnSpc>
                <a:spcPct val="125000"/>
              </a:lnSpc>
              <a:defRPr/>
            </a:pPr>
            <a:r>
              <a:rPr lang="en-US" sz="612" dirty="0">
                <a:solidFill>
                  <a:prstClr val="black"/>
                </a:solidFill>
                <a:latin typeface="Segoe UI"/>
                <a:ea typeface="Segoe Pro" charset="0"/>
                <a:cs typeface="Segoe UI Regular" panose="020B0502040204020203" pitchFamily="34" charset="0"/>
              </a:rPr>
              <a:t>Onboard additional data sources and enable advanced analytics use-cases downstream.</a:t>
            </a:r>
            <a:endParaRPr lang="en-US" sz="612" dirty="0">
              <a:solidFill>
                <a:prstClr val="black"/>
              </a:solidFill>
              <a:latin typeface="Segoe UI Semibold"/>
              <a:ea typeface="Segoe Pro" charset="0"/>
              <a:cs typeface="Segoe UI Regular" panose="020B0502040204020203" pitchFamily="34" charset="0"/>
            </a:endParaRPr>
          </a:p>
        </p:txBody>
      </p:sp>
      <p:grpSp>
        <p:nvGrpSpPr>
          <p:cNvPr id="236" name="Group 235">
            <a:extLst>
              <a:ext uri="{FF2B5EF4-FFF2-40B4-BE49-F238E27FC236}">
                <a16:creationId xmlns:a16="http://schemas.microsoft.com/office/drawing/2014/main" id="{CF4D900E-77C9-4579-BB59-0A425306EEED}"/>
              </a:ext>
            </a:extLst>
          </p:cNvPr>
          <p:cNvGrpSpPr/>
          <p:nvPr/>
        </p:nvGrpSpPr>
        <p:grpSpPr>
          <a:xfrm>
            <a:off x="7243873" y="4573167"/>
            <a:ext cx="247526" cy="247526"/>
            <a:chOff x="8836727" y="5935515"/>
            <a:chExt cx="282962" cy="282962"/>
          </a:xfrm>
        </p:grpSpPr>
        <p:sp>
          <p:nvSpPr>
            <p:cNvPr id="229" name="Oval 228">
              <a:extLst>
                <a:ext uri="{FF2B5EF4-FFF2-40B4-BE49-F238E27FC236}">
                  <a16:creationId xmlns:a16="http://schemas.microsoft.com/office/drawing/2014/main" id="{A358F0CD-7AFB-44B8-835C-32959624C4AC}"/>
                </a:ext>
              </a:extLst>
            </p:cNvPr>
            <p:cNvSpPr/>
            <p:nvPr/>
          </p:nvSpPr>
          <p:spPr bwMode="auto">
            <a:xfrm>
              <a:off x="8836727" y="5935515"/>
              <a:ext cx="282962" cy="282962"/>
            </a:xfrm>
            <a:prstGeom prst="ellipse">
              <a:avLst/>
            </a:prstGeom>
            <a:solidFill>
              <a:schemeClr val="tx1"/>
            </a:solidFill>
            <a:ln w="19050">
              <a:solidFill>
                <a:srgbClr val="0088E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US" sz="175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337" name="Group 336">
              <a:extLst>
                <a:ext uri="{FF2B5EF4-FFF2-40B4-BE49-F238E27FC236}">
                  <a16:creationId xmlns:a16="http://schemas.microsoft.com/office/drawing/2014/main" id="{4359A674-3024-411F-8557-5A78DE368AC1}"/>
                </a:ext>
              </a:extLst>
            </p:cNvPr>
            <p:cNvGrpSpPr/>
            <p:nvPr/>
          </p:nvGrpSpPr>
          <p:grpSpPr>
            <a:xfrm>
              <a:off x="8894739" y="6024787"/>
              <a:ext cx="154390" cy="119903"/>
              <a:chOff x="2892376" y="1128944"/>
              <a:chExt cx="2671499" cy="2074746"/>
            </a:xfrm>
          </p:grpSpPr>
          <p:sp>
            <p:nvSpPr>
              <p:cNvPr id="338" name="Freeform: Shape 338">
                <a:extLst>
                  <a:ext uri="{FF2B5EF4-FFF2-40B4-BE49-F238E27FC236}">
                    <a16:creationId xmlns:a16="http://schemas.microsoft.com/office/drawing/2014/main" id="{692BADC9-CA1F-423B-9BF1-40620887A186}"/>
                  </a:ext>
                </a:extLst>
              </p:cNvPr>
              <p:cNvSpPr/>
              <p:nvPr/>
            </p:nvSpPr>
            <p:spPr>
              <a:xfrm>
                <a:off x="2892376" y="1128944"/>
                <a:ext cx="2671499" cy="1729800"/>
              </a:xfrm>
              <a:custGeom>
                <a:avLst/>
                <a:gdLst>
                  <a:gd name="connsiteX0" fmla="*/ 61230 w 493108"/>
                  <a:gd name="connsiteY0" fmla="*/ 0 h 319287"/>
                  <a:gd name="connsiteX1" fmla="*/ 431878 w 493108"/>
                  <a:gd name="connsiteY1" fmla="*/ 0 h 319287"/>
                  <a:gd name="connsiteX2" fmla="*/ 493108 w 493108"/>
                  <a:gd name="connsiteY2" fmla="*/ 61230 h 319287"/>
                  <a:gd name="connsiteX3" fmla="*/ 493108 w 493108"/>
                  <a:gd name="connsiteY3" fmla="*/ 258057 h 319287"/>
                  <a:gd name="connsiteX4" fmla="*/ 431878 w 493108"/>
                  <a:gd name="connsiteY4" fmla="*/ 319287 h 319287"/>
                  <a:gd name="connsiteX5" fmla="*/ 425306 w 493108"/>
                  <a:gd name="connsiteY5" fmla="*/ 319287 h 319287"/>
                  <a:gd name="connsiteX6" fmla="*/ 425306 w 493108"/>
                  <a:gd name="connsiteY6" fmla="*/ 298563 h 319287"/>
                  <a:gd name="connsiteX7" fmla="*/ 434307 w 493108"/>
                  <a:gd name="connsiteY7" fmla="*/ 298563 h 319287"/>
                  <a:gd name="connsiteX8" fmla="*/ 474000 w 493108"/>
                  <a:gd name="connsiteY8" fmla="*/ 258870 h 319287"/>
                  <a:gd name="connsiteX9" fmla="*/ 474000 w 493108"/>
                  <a:gd name="connsiteY9" fmla="*/ 59417 h 319287"/>
                  <a:gd name="connsiteX10" fmla="*/ 434307 w 493108"/>
                  <a:gd name="connsiteY10" fmla="*/ 19724 h 319287"/>
                  <a:gd name="connsiteX11" fmla="*/ 60650 w 493108"/>
                  <a:gd name="connsiteY11" fmla="*/ 19724 h 319287"/>
                  <a:gd name="connsiteX12" fmla="*/ 20957 w 493108"/>
                  <a:gd name="connsiteY12" fmla="*/ 59417 h 319287"/>
                  <a:gd name="connsiteX13" fmla="*/ 20957 w 493108"/>
                  <a:gd name="connsiteY13" fmla="*/ 258870 h 319287"/>
                  <a:gd name="connsiteX14" fmla="*/ 60650 w 493108"/>
                  <a:gd name="connsiteY14" fmla="*/ 298563 h 319287"/>
                  <a:gd name="connsiteX15" fmla="*/ 69652 w 493108"/>
                  <a:gd name="connsiteY15" fmla="*/ 298563 h 319287"/>
                  <a:gd name="connsiteX16" fmla="*/ 69652 w 493108"/>
                  <a:gd name="connsiteY16" fmla="*/ 319287 h 319287"/>
                  <a:gd name="connsiteX17" fmla="*/ 61230 w 493108"/>
                  <a:gd name="connsiteY17" fmla="*/ 319287 h 319287"/>
                  <a:gd name="connsiteX18" fmla="*/ 0 w 493108"/>
                  <a:gd name="connsiteY18" fmla="*/ 258057 h 319287"/>
                  <a:gd name="connsiteX19" fmla="*/ 0 w 493108"/>
                  <a:gd name="connsiteY19" fmla="*/ 61230 h 319287"/>
                  <a:gd name="connsiteX20" fmla="*/ 61230 w 493108"/>
                  <a:gd name="connsiteY20" fmla="*/ 0 h 319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93108" h="319287">
                    <a:moveTo>
                      <a:pt x="61230" y="0"/>
                    </a:moveTo>
                    <a:lnTo>
                      <a:pt x="431878" y="0"/>
                    </a:lnTo>
                    <a:cubicBezTo>
                      <a:pt x="465695" y="0"/>
                      <a:pt x="493108" y="27414"/>
                      <a:pt x="493108" y="61230"/>
                    </a:cubicBezTo>
                    <a:lnTo>
                      <a:pt x="493108" y="258057"/>
                    </a:lnTo>
                    <a:cubicBezTo>
                      <a:pt x="493108" y="291874"/>
                      <a:pt x="465695" y="319287"/>
                      <a:pt x="431878" y="319287"/>
                    </a:cubicBezTo>
                    <a:lnTo>
                      <a:pt x="425306" y="319287"/>
                    </a:lnTo>
                    <a:lnTo>
                      <a:pt x="425306" y="298563"/>
                    </a:lnTo>
                    <a:lnTo>
                      <a:pt x="434307" y="298563"/>
                    </a:lnTo>
                    <a:cubicBezTo>
                      <a:pt x="456229" y="298563"/>
                      <a:pt x="474000" y="280792"/>
                      <a:pt x="474000" y="258870"/>
                    </a:cubicBezTo>
                    <a:lnTo>
                      <a:pt x="474000" y="59417"/>
                    </a:lnTo>
                    <a:cubicBezTo>
                      <a:pt x="474000" y="37495"/>
                      <a:pt x="456229" y="19724"/>
                      <a:pt x="434307" y="19724"/>
                    </a:cubicBezTo>
                    <a:lnTo>
                      <a:pt x="60650" y="19724"/>
                    </a:lnTo>
                    <a:cubicBezTo>
                      <a:pt x="38728" y="19724"/>
                      <a:pt x="20957" y="37495"/>
                      <a:pt x="20957" y="59417"/>
                    </a:cubicBezTo>
                    <a:lnTo>
                      <a:pt x="20957" y="258870"/>
                    </a:lnTo>
                    <a:cubicBezTo>
                      <a:pt x="20957" y="280792"/>
                      <a:pt x="38728" y="298563"/>
                      <a:pt x="60650" y="298563"/>
                    </a:cubicBezTo>
                    <a:lnTo>
                      <a:pt x="69652" y="298563"/>
                    </a:lnTo>
                    <a:lnTo>
                      <a:pt x="69652" y="319287"/>
                    </a:lnTo>
                    <a:lnTo>
                      <a:pt x="61230" y="319287"/>
                    </a:lnTo>
                    <a:cubicBezTo>
                      <a:pt x="27414" y="319287"/>
                      <a:pt x="0" y="291874"/>
                      <a:pt x="0" y="258057"/>
                    </a:cubicBezTo>
                    <a:lnTo>
                      <a:pt x="0" y="61230"/>
                    </a:lnTo>
                    <a:cubicBezTo>
                      <a:pt x="0" y="27414"/>
                      <a:pt x="27414" y="0"/>
                      <a:pt x="61230" y="0"/>
                    </a:cubicBezTo>
                    <a:close/>
                  </a:path>
                </a:pathLst>
              </a:custGeom>
              <a:solidFill>
                <a:srgbClr val="0078D7"/>
              </a:solidFill>
              <a:ln w="342900" cap="sq" cmpd="sng" algn="ctr">
                <a:noFill/>
                <a:prstDash val="solid"/>
              </a:ln>
              <a:effectLst/>
            </p:spPr>
            <p:txBody>
              <a:bodyPr wrap="square" rtlCol="0" anchor="ctr">
                <a:noAutofit/>
              </a:bodyPr>
              <a:lstStyle/>
              <a:p>
                <a:pPr algn="ctr" defTabSz="799888">
                  <a:defRPr/>
                </a:pPr>
                <a:endParaRPr lang="en-US" sz="1544" kern="0">
                  <a:solidFill>
                    <a:srgbClr val="FFFFFF"/>
                  </a:solidFill>
                  <a:latin typeface="Segoe UI"/>
                </a:endParaRPr>
              </a:p>
            </p:txBody>
          </p:sp>
          <p:sp>
            <p:nvSpPr>
              <p:cNvPr id="339" name="Freeform: Shape 339">
                <a:extLst>
                  <a:ext uri="{FF2B5EF4-FFF2-40B4-BE49-F238E27FC236}">
                    <a16:creationId xmlns:a16="http://schemas.microsoft.com/office/drawing/2014/main" id="{B58F4814-7FB2-462E-9B8E-76EDA29166A9}"/>
                  </a:ext>
                </a:extLst>
              </p:cNvPr>
              <p:cNvSpPr/>
              <p:nvPr/>
            </p:nvSpPr>
            <p:spPr>
              <a:xfrm>
                <a:off x="3423630" y="1624015"/>
                <a:ext cx="1730427" cy="1579675"/>
              </a:xfrm>
              <a:custGeom>
                <a:avLst/>
                <a:gdLst>
                  <a:gd name="connsiteX0" fmla="*/ 169583 w 1959012"/>
                  <a:gd name="connsiteY0" fmla="*/ 1054931 h 1788347"/>
                  <a:gd name="connsiteX1" fmla="*/ 339166 w 1959012"/>
                  <a:gd name="connsiteY1" fmla="*/ 1224514 h 1788347"/>
                  <a:gd name="connsiteX2" fmla="*/ 339166 w 1959012"/>
                  <a:gd name="connsiteY2" fmla="*/ 1618758 h 1788347"/>
                  <a:gd name="connsiteX3" fmla="*/ 169583 w 1959012"/>
                  <a:gd name="connsiteY3" fmla="*/ 1788341 h 1788347"/>
                  <a:gd name="connsiteX4" fmla="*/ 0 w 1959012"/>
                  <a:gd name="connsiteY4" fmla="*/ 1618758 h 1788347"/>
                  <a:gd name="connsiteX5" fmla="*/ 0 w 1959012"/>
                  <a:gd name="connsiteY5" fmla="*/ 1224514 h 1788347"/>
                  <a:gd name="connsiteX6" fmla="*/ 169583 w 1959012"/>
                  <a:gd name="connsiteY6" fmla="*/ 1054931 h 1788347"/>
                  <a:gd name="connsiteX7" fmla="*/ 1255480 w 1959012"/>
                  <a:gd name="connsiteY7" fmla="*/ 692010 h 1788347"/>
                  <a:gd name="connsiteX8" fmla="*/ 1425063 w 1959012"/>
                  <a:gd name="connsiteY8" fmla="*/ 861593 h 1788347"/>
                  <a:gd name="connsiteX9" fmla="*/ 1425063 w 1959012"/>
                  <a:gd name="connsiteY9" fmla="*/ 1618764 h 1788347"/>
                  <a:gd name="connsiteX10" fmla="*/ 1255480 w 1959012"/>
                  <a:gd name="connsiteY10" fmla="*/ 1788347 h 1788347"/>
                  <a:gd name="connsiteX11" fmla="*/ 1085897 w 1959012"/>
                  <a:gd name="connsiteY11" fmla="*/ 1618764 h 1788347"/>
                  <a:gd name="connsiteX12" fmla="*/ 1085897 w 1959012"/>
                  <a:gd name="connsiteY12" fmla="*/ 861593 h 1788347"/>
                  <a:gd name="connsiteX13" fmla="*/ 1255480 w 1959012"/>
                  <a:gd name="connsiteY13" fmla="*/ 692010 h 1788347"/>
                  <a:gd name="connsiteX14" fmla="*/ 712526 w 1959012"/>
                  <a:gd name="connsiteY14" fmla="*/ 438716 h 1788347"/>
                  <a:gd name="connsiteX15" fmla="*/ 882106 w 1959012"/>
                  <a:gd name="connsiteY15" fmla="*/ 608296 h 1788347"/>
                  <a:gd name="connsiteX16" fmla="*/ 882106 w 1959012"/>
                  <a:gd name="connsiteY16" fmla="*/ 1618767 h 1788347"/>
                  <a:gd name="connsiteX17" fmla="*/ 712526 w 1959012"/>
                  <a:gd name="connsiteY17" fmla="*/ 1788347 h 1788347"/>
                  <a:gd name="connsiteX18" fmla="*/ 542946 w 1959012"/>
                  <a:gd name="connsiteY18" fmla="*/ 1618767 h 1788347"/>
                  <a:gd name="connsiteX19" fmla="*/ 542946 w 1959012"/>
                  <a:gd name="connsiteY19" fmla="*/ 608296 h 1788347"/>
                  <a:gd name="connsiteX20" fmla="*/ 712526 w 1959012"/>
                  <a:gd name="connsiteY20" fmla="*/ 438716 h 1788347"/>
                  <a:gd name="connsiteX21" fmla="*/ 1789429 w 1959012"/>
                  <a:gd name="connsiteY21" fmla="*/ 0 h 1788347"/>
                  <a:gd name="connsiteX22" fmla="*/ 1959012 w 1959012"/>
                  <a:gd name="connsiteY22" fmla="*/ 169583 h 1788347"/>
                  <a:gd name="connsiteX23" fmla="*/ 1959012 w 1959012"/>
                  <a:gd name="connsiteY23" fmla="*/ 1618764 h 1788347"/>
                  <a:gd name="connsiteX24" fmla="*/ 1789429 w 1959012"/>
                  <a:gd name="connsiteY24" fmla="*/ 1788347 h 1788347"/>
                  <a:gd name="connsiteX25" fmla="*/ 1619846 w 1959012"/>
                  <a:gd name="connsiteY25" fmla="*/ 1618764 h 1788347"/>
                  <a:gd name="connsiteX26" fmla="*/ 1619846 w 1959012"/>
                  <a:gd name="connsiteY26" fmla="*/ 169583 h 1788347"/>
                  <a:gd name="connsiteX27" fmla="*/ 1789429 w 1959012"/>
                  <a:gd name="connsiteY27" fmla="*/ 0 h 1788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959012" h="1788347">
                    <a:moveTo>
                      <a:pt x="169583" y="1054931"/>
                    </a:moveTo>
                    <a:cubicBezTo>
                      <a:pt x="263241" y="1054931"/>
                      <a:pt x="339166" y="1130856"/>
                      <a:pt x="339166" y="1224514"/>
                    </a:cubicBezTo>
                    <a:lnTo>
                      <a:pt x="339166" y="1618758"/>
                    </a:lnTo>
                    <a:cubicBezTo>
                      <a:pt x="339166" y="1712416"/>
                      <a:pt x="263241" y="1788341"/>
                      <a:pt x="169583" y="1788341"/>
                    </a:cubicBezTo>
                    <a:cubicBezTo>
                      <a:pt x="75925" y="1788341"/>
                      <a:pt x="0" y="1712416"/>
                      <a:pt x="0" y="1618758"/>
                    </a:cubicBezTo>
                    <a:lnTo>
                      <a:pt x="0" y="1224514"/>
                    </a:lnTo>
                    <a:cubicBezTo>
                      <a:pt x="0" y="1130856"/>
                      <a:pt x="75925" y="1054931"/>
                      <a:pt x="169583" y="1054931"/>
                    </a:cubicBezTo>
                    <a:close/>
                    <a:moveTo>
                      <a:pt x="1255480" y="692010"/>
                    </a:moveTo>
                    <a:cubicBezTo>
                      <a:pt x="1349138" y="692010"/>
                      <a:pt x="1425063" y="767935"/>
                      <a:pt x="1425063" y="861593"/>
                    </a:cubicBezTo>
                    <a:lnTo>
                      <a:pt x="1425063" y="1618764"/>
                    </a:lnTo>
                    <a:cubicBezTo>
                      <a:pt x="1425063" y="1712422"/>
                      <a:pt x="1349138" y="1788347"/>
                      <a:pt x="1255480" y="1788347"/>
                    </a:cubicBezTo>
                    <a:cubicBezTo>
                      <a:pt x="1161822" y="1788347"/>
                      <a:pt x="1085897" y="1712422"/>
                      <a:pt x="1085897" y="1618764"/>
                    </a:cubicBezTo>
                    <a:lnTo>
                      <a:pt x="1085897" y="861593"/>
                    </a:lnTo>
                    <a:cubicBezTo>
                      <a:pt x="1085897" y="767935"/>
                      <a:pt x="1161822" y="692010"/>
                      <a:pt x="1255480" y="692010"/>
                    </a:cubicBezTo>
                    <a:close/>
                    <a:moveTo>
                      <a:pt x="712526" y="438716"/>
                    </a:moveTo>
                    <a:cubicBezTo>
                      <a:pt x="806182" y="438716"/>
                      <a:pt x="882106" y="514640"/>
                      <a:pt x="882106" y="608296"/>
                    </a:cubicBezTo>
                    <a:lnTo>
                      <a:pt x="882106" y="1618767"/>
                    </a:lnTo>
                    <a:cubicBezTo>
                      <a:pt x="882106" y="1712423"/>
                      <a:pt x="806182" y="1788347"/>
                      <a:pt x="712526" y="1788347"/>
                    </a:cubicBezTo>
                    <a:cubicBezTo>
                      <a:pt x="618870" y="1788347"/>
                      <a:pt x="542946" y="1712423"/>
                      <a:pt x="542946" y="1618767"/>
                    </a:cubicBezTo>
                    <a:lnTo>
                      <a:pt x="542946" y="608296"/>
                    </a:lnTo>
                    <a:cubicBezTo>
                      <a:pt x="542946" y="514640"/>
                      <a:pt x="618870" y="438716"/>
                      <a:pt x="712526" y="438716"/>
                    </a:cubicBezTo>
                    <a:close/>
                    <a:moveTo>
                      <a:pt x="1789429" y="0"/>
                    </a:moveTo>
                    <a:cubicBezTo>
                      <a:pt x="1883087" y="0"/>
                      <a:pt x="1959012" y="75925"/>
                      <a:pt x="1959012" y="169583"/>
                    </a:cubicBezTo>
                    <a:lnTo>
                      <a:pt x="1959012" y="1618764"/>
                    </a:lnTo>
                    <a:cubicBezTo>
                      <a:pt x="1959012" y="1712422"/>
                      <a:pt x="1883087" y="1788347"/>
                      <a:pt x="1789429" y="1788347"/>
                    </a:cubicBezTo>
                    <a:cubicBezTo>
                      <a:pt x="1695771" y="1788347"/>
                      <a:pt x="1619846" y="1712422"/>
                      <a:pt x="1619846" y="1618764"/>
                    </a:cubicBezTo>
                    <a:lnTo>
                      <a:pt x="1619846" y="169583"/>
                    </a:lnTo>
                    <a:cubicBezTo>
                      <a:pt x="1619846" y="75925"/>
                      <a:pt x="1695771" y="0"/>
                      <a:pt x="1789429" y="0"/>
                    </a:cubicBezTo>
                    <a:close/>
                  </a:path>
                </a:pathLst>
              </a:custGeom>
              <a:solidFill>
                <a:srgbClr val="50E6FF"/>
              </a:solidFill>
              <a:ln w="342900" cap="sq" cmpd="sng" algn="ctr">
                <a:noFill/>
                <a:prstDash val="solid"/>
              </a:ln>
              <a:effectLst/>
            </p:spPr>
            <p:txBody>
              <a:bodyPr wrap="square" rtlCol="0" anchor="ctr">
                <a:noAutofit/>
              </a:bodyPr>
              <a:lstStyle/>
              <a:p>
                <a:pPr algn="ctr" defTabSz="799888">
                  <a:defRPr/>
                </a:pPr>
                <a:endParaRPr lang="en-US" sz="1544" kern="0">
                  <a:solidFill>
                    <a:srgbClr val="FFFFFF"/>
                  </a:solidFill>
                  <a:latin typeface="Segoe UI"/>
                </a:endParaRPr>
              </a:p>
            </p:txBody>
          </p:sp>
        </p:grpSp>
      </p:grpSp>
      <p:cxnSp>
        <p:nvCxnSpPr>
          <p:cNvPr id="340" name="Straight Arrow Connector 339">
            <a:extLst>
              <a:ext uri="{FF2B5EF4-FFF2-40B4-BE49-F238E27FC236}">
                <a16:creationId xmlns:a16="http://schemas.microsoft.com/office/drawing/2014/main" id="{3301BF00-16CE-4063-98E9-5ECC5C46A708}"/>
              </a:ext>
            </a:extLst>
          </p:cNvPr>
          <p:cNvCxnSpPr>
            <a:cxnSpLocks/>
            <a:stCxn id="1048" idx="4"/>
            <a:endCxn id="229" idx="0"/>
          </p:cNvCxnSpPr>
          <p:nvPr/>
        </p:nvCxnSpPr>
        <p:spPr>
          <a:xfrm>
            <a:off x="7367636" y="4203911"/>
            <a:ext cx="0" cy="369256"/>
          </a:xfrm>
          <a:prstGeom prst="straightConnector1">
            <a:avLst/>
          </a:prstGeom>
          <a:ln w="19050">
            <a:solidFill>
              <a:srgbClr val="0088EE"/>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42" name="TextBox 241">
            <a:extLst>
              <a:ext uri="{FF2B5EF4-FFF2-40B4-BE49-F238E27FC236}">
                <a16:creationId xmlns:a16="http://schemas.microsoft.com/office/drawing/2014/main" id="{2C1CD033-9A06-49A0-9DCB-EFFBC9902949}"/>
              </a:ext>
            </a:extLst>
          </p:cNvPr>
          <p:cNvSpPr txBox="1"/>
          <p:nvPr/>
        </p:nvSpPr>
        <p:spPr>
          <a:xfrm>
            <a:off x="7906313" y="4469483"/>
            <a:ext cx="1097098" cy="459228"/>
          </a:xfrm>
          <a:prstGeom prst="rect">
            <a:avLst/>
          </a:prstGeom>
          <a:noFill/>
        </p:spPr>
        <p:txBody>
          <a:bodyPr wrap="square" tIns="0" bIns="0" rtlCol="0">
            <a:spAutoFit/>
          </a:bodyPr>
          <a:lstStyle/>
          <a:p>
            <a:pPr defTabSz="959901">
              <a:lnSpc>
                <a:spcPct val="125000"/>
              </a:lnSpc>
              <a:defRPr/>
            </a:pPr>
            <a:r>
              <a:rPr lang="en-US" sz="612">
                <a:solidFill>
                  <a:prstClr val="black"/>
                </a:solidFill>
                <a:latin typeface="Segoe UI"/>
                <a:ea typeface="Segoe Pro" charset="0"/>
                <a:cs typeface="Segoe UI Regular" panose="020B0502040204020203" pitchFamily="34" charset="0"/>
              </a:rPr>
              <a:t>Analyze data visually with </a:t>
            </a:r>
            <a:r>
              <a:rPr lang="en-US" sz="612">
                <a:solidFill>
                  <a:prstClr val="black"/>
                </a:solidFill>
                <a:latin typeface="Segoe UI Semibold"/>
                <a:ea typeface="Segoe Pro" charset="0"/>
                <a:cs typeface="Segoe UI Regular" panose="020B0502040204020203" pitchFamily="34" charset="0"/>
              </a:rPr>
              <a:t>Power BI </a:t>
            </a:r>
            <a:r>
              <a:rPr lang="en-US" sz="612">
                <a:solidFill>
                  <a:prstClr val="black"/>
                </a:solidFill>
                <a:latin typeface="Segoe UI"/>
                <a:ea typeface="Segoe Pro" charset="0"/>
                <a:cs typeface="Segoe UI Regular" panose="020B0502040204020203" pitchFamily="34" charset="0"/>
              </a:rPr>
              <a:t>and build Business Aligned data models and dashboards. </a:t>
            </a:r>
          </a:p>
        </p:txBody>
      </p:sp>
    </p:spTree>
    <p:extLst>
      <p:ext uri="{BB962C8B-B14F-4D97-AF65-F5344CB8AC3E}">
        <p14:creationId xmlns:p14="http://schemas.microsoft.com/office/powerpoint/2010/main" val="12521646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79"/>
                                        </p:tgtEl>
                                        <p:attrNameLst>
                                          <p:attrName>style.visibility</p:attrName>
                                        </p:attrNameLst>
                                      </p:cBhvr>
                                      <p:to>
                                        <p:strVal val="visible"/>
                                      </p:to>
                                    </p:set>
                                    <p:animEffect transition="in" filter="fade">
                                      <p:cBhvr>
                                        <p:cTn id="7" dur="500"/>
                                        <p:tgtEl>
                                          <p:spTgt spid="179"/>
                                        </p:tgtEl>
                                      </p:cBhvr>
                                    </p:animEffect>
                                  </p:childTnLst>
                                </p:cTn>
                              </p:par>
                              <p:par>
                                <p:cTn id="8" presetID="42" presetClass="path" presetSubtype="0" decel="100000" fill="hold" nodeType="withEffect">
                                  <p:stCondLst>
                                    <p:cond delay="0"/>
                                  </p:stCondLst>
                                  <p:childTnLst>
                                    <p:animMotion origin="layout" path="M 3.72117E-6 2.9611E-6 L 3.72117E-6 0.03599 " pathEditMode="relative" rAng="0" ptsTypes="AA">
                                      <p:cBhvr>
                                        <p:cTn id="9" dur="500" spd="-100000" fill="hold"/>
                                        <p:tgtEl>
                                          <p:spTgt spid="179"/>
                                        </p:tgtEl>
                                        <p:attrNameLst>
                                          <p:attrName>ppt_x</p:attrName>
                                          <p:attrName>ppt_y</p:attrName>
                                        </p:attrNameLst>
                                      </p:cBhvr>
                                      <p:rCtr x="0" y="1799"/>
                                    </p:animMotion>
                                  </p:childTnLst>
                                </p:cTn>
                              </p:par>
                              <p:par>
                                <p:cTn id="10" presetID="10" presetClass="entr" presetSubtype="0" fill="hold" nodeType="withEffect">
                                  <p:stCondLst>
                                    <p:cond delay="0"/>
                                  </p:stCondLst>
                                  <p:childTnLst>
                                    <p:set>
                                      <p:cBhvr>
                                        <p:cTn id="11" dur="1" fill="hold">
                                          <p:stCondLst>
                                            <p:cond delay="0"/>
                                          </p:stCondLst>
                                        </p:cTn>
                                        <p:tgtEl>
                                          <p:spTgt spid="184"/>
                                        </p:tgtEl>
                                        <p:attrNameLst>
                                          <p:attrName>style.visibility</p:attrName>
                                        </p:attrNameLst>
                                      </p:cBhvr>
                                      <p:to>
                                        <p:strVal val="visible"/>
                                      </p:to>
                                    </p:set>
                                    <p:animEffect transition="in" filter="fade">
                                      <p:cBhvr>
                                        <p:cTn id="12" dur="500"/>
                                        <p:tgtEl>
                                          <p:spTgt spid="184"/>
                                        </p:tgtEl>
                                      </p:cBhvr>
                                    </p:animEffect>
                                  </p:childTnLst>
                                </p:cTn>
                              </p:par>
                              <p:par>
                                <p:cTn id="13" presetID="42" presetClass="path" presetSubtype="0" decel="100000" fill="hold" nodeType="withEffect">
                                  <p:stCondLst>
                                    <p:cond delay="0"/>
                                  </p:stCondLst>
                                  <p:childTnLst>
                                    <p:animMotion origin="layout" path="M 3.72117E-6 2.25456E-6 L 3.72117E-6 0.03599 " pathEditMode="relative" rAng="0" ptsTypes="AA">
                                      <p:cBhvr>
                                        <p:cTn id="14" dur="500" spd="-100000" fill="hold"/>
                                        <p:tgtEl>
                                          <p:spTgt spid="184"/>
                                        </p:tgtEl>
                                        <p:attrNameLst>
                                          <p:attrName>ppt_x</p:attrName>
                                          <p:attrName>ppt_y</p:attrName>
                                        </p:attrNameLst>
                                      </p:cBhvr>
                                      <p:rCtr x="0" y="1799"/>
                                    </p:animMotion>
                                  </p:childTnLst>
                                </p:cTn>
                              </p:par>
                              <p:par>
                                <p:cTn id="15" presetID="10" presetClass="entr" presetSubtype="0" fill="hold" nodeType="withEffect">
                                  <p:stCondLst>
                                    <p:cond delay="0"/>
                                  </p:stCondLst>
                                  <p:childTnLst>
                                    <p:set>
                                      <p:cBhvr>
                                        <p:cTn id="16" dur="1" fill="hold">
                                          <p:stCondLst>
                                            <p:cond delay="0"/>
                                          </p:stCondLst>
                                        </p:cTn>
                                        <p:tgtEl>
                                          <p:spTgt spid="188"/>
                                        </p:tgtEl>
                                        <p:attrNameLst>
                                          <p:attrName>style.visibility</p:attrName>
                                        </p:attrNameLst>
                                      </p:cBhvr>
                                      <p:to>
                                        <p:strVal val="visible"/>
                                      </p:to>
                                    </p:set>
                                    <p:animEffect transition="in" filter="fade">
                                      <p:cBhvr>
                                        <p:cTn id="17" dur="500"/>
                                        <p:tgtEl>
                                          <p:spTgt spid="188"/>
                                        </p:tgtEl>
                                      </p:cBhvr>
                                    </p:animEffect>
                                  </p:childTnLst>
                                </p:cTn>
                              </p:par>
                              <p:par>
                                <p:cTn id="18" presetID="42" presetClass="path" presetSubtype="0" decel="100000" fill="hold" nodeType="withEffect">
                                  <p:stCondLst>
                                    <p:cond delay="0"/>
                                  </p:stCondLst>
                                  <p:childTnLst>
                                    <p:animMotion origin="layout" path="M 3.72117E-6 -6.66843E-7 L 3.72117E-6 0.03599 " pathEditMode="relative" rAng="0" ptsTypes="AA">
                                      <p:cBhvr>
                                        <p:cTn id="19" dur="500" spd="-100000" fill="hold"/>
                                        <p:tgtEl>
                                          <p:spTgt spid="188"/>
                                        </p:tgtEl>
                                        <p:attrNameLst>
                                          <p:attrName>ppt_x</p:attrName>
                                          <p:attrName>ppt_y</p:attrName>
                                        </p:attrNameLst>
                                      </p:cBhvr>
                                      <p:rCtr x="0" y="1799"/>
                                    </p:animMotion>
                                  </p:childTnLst>
                                </p:cTn>
                              </p:par>
                              <p:par>
                                <p:cTn id="20" presetID="10" presetClass="entr" presetSubtype="0" fill="hold" nodeType="withEffect">
                                  <p:stCondLst>
                                    <p:cond delay="0"/>
                                  </p:stCondLst>
                                  <p:childTnLst>
                                    <p:set>
                                      <p:cBhvr>
                                        <p:cTn id="21" dur="1" fill="hold">
                                          <p:stCondLst>
                                            <p:cond delay="0"/>
                                          </p:stCondLst>
                                        </p:cTn>
                                        <p:tgtEl>
                                          <p:spTgt spid="192"/>
                                        </p:tgtEl>
                                        <p:attrNameLst>
                                          <p:attrName>style.visibility</p:attrName>
                                        </p:attrNameLst>
                                      </p:cBhvr>
                                      <p:to>
                                        <p:strVal val="visible"/>
                                      </p:to>
                                    </p:set>
                                    <p:animEffect transition="in" filter="fade">
                                      <p:cBhvr>
                                        <p:cTn id="22" dur="500"/>
                                        <p:tgtEl>
                                          <p:spTgt spid="192"/>
                                        </p:tgtEl>
                                      </p:cBhvr>
                                    </p:animEffect>
                                  </p:childTnLst>
                                </p:cTn>
                              </p:par>
                              <p:par>
                                <p:cTn id="23" presetID="42" presetClass="path" presetSubtype="0" decel="100000" fill="hold" nodeType="withEffect">
                                  <p:stCondLst>
                                    <p:cond delay="0"/>
                                  </p:stCondLst>
                                  <p:childTnLst>
                                    <p:animMotion origin="layout" path="M 3.72117E-6 4.06986E-6 L 3.72117E-6 0.03598 " pathEditMode="relative" rAng="0" ptsTypes="AA">
                                      <p:cBhvr>
                                        <p:cTn id="24" dur="500" spd="-100000" fill="hold"/>
                                        <p:tgtEl>
                                          <p:spTgt spid="192"/>
                                        </p:tgtEl>
                                        <p:attrNameLst>
                                          <p:attrName>ppt_x</p:attrName>
                                          <p:attrName>ppt_y</p:attrName>
                                        </p:attrNameLst>
                                      </p:cBhvr>
                                      <p:rCtr x="0" y="179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descr="Graphical user interface, text, application, email&#10;&#10;Description automatically generated">
            <a:extLst>
              <a:ext uri="{FF2B5EF4-FFF2-40B4-BE49-F238E27FC236}">
                <a16:creationId xmlns:a16="http://schemas.microsoft.com/office/drawing/2014/main" id="{D215A417-0898-4916-B3BA-59730ED55B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9952" y="0"/>
            <a:ext cx="10872421" cy="5999163"/>
          </a:xfrm>
          <a:prstGeom prst="rect">
            <a:avLst/>
          </a:prstGeom>
        </p:spPr>
      </p:pic>
      <p:sp>
        <p:nvSpPr>
          <p:cNvPr id="4" name="Left Brace 3">
            <a:extLst>
              <a:ext uri="{FF2B5EF4-FFF2-40B4-BE49-F238E27FC236}">
                <a16:creationId xmlns:a16="http://schemas.microsoft.com/office/drawing/2014/main" id="{532C480D-1764-45E3-8047-A5EC31440325}"/>
              </a:ext>
            </a:extLst>
          </p:cNvPr>
          <p:cNvSpPr/>
          <p:nvPr/>
        </p:nvSpPr>
        <p:spPr>
          <a:xfrm>
            <a:off x="1863737" y="956185"/>
            <a:ext cx="193663" cy="2239453"/>
          </a:xfrm>
          <a:prstGeom prst="leftBrace">
            <a:avLst>
              <a:gd name="adj1" fmla="val 55208"/>
              <a:gd name="adj2" fmla="val 50027"/>
            </a:avLst>
          </a:prstGeom>
          <a:ln w="15875">
            <a:solidFill>
              <a:srgbClr val="50E6FF"/>
            </a:solidFill>
            <a:prstDash val="solid"/>
            <a:headEnd type="none" w="lg" len="med"/>
            <a:tailEnd type="none"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Rectangle 4">
            <a:extLst>
              <a:ext uri="{FF2B5EF4-FFF2-40B4-BE49-F238E27FC236}">
                <a16:creationId xmlns:a16="http://schemas.microsoft.com/office/drawing/2014/main" id="{799A6B7D-1CCD-4D8B-A367-8864EDD254B8}"/>
              </a:ext>
            </a:extLst>
          </p:cNvPr>
          <p:cNvSpPr/>
          <p:nvPr/>
        </p:nvSpPr>
        <p:spPr bwMode="auto">
          <a:xfrm>
            <a:off x="1026724" y="1895377"/>
            <a:ext cx="959239" cy="219173"/>
          </a:xfrm>
          <a:prstGeom prst="rect">
            <a:avLst/>
          </a:prstGeom>
          <a:noFill/>
          <a:ln>
            <a:noFill/>
            <a:headEnd type="none" w="med" len="med"/>
            <a:tailEnd type="none" w="med" len="med"/>
          </a:ln>
          <a:effectLst>
            <a:outerShdw blurRad="50800" dist="38100" dir="2700000" algn="tl" rotWithShape="0">
              <a:prstClr val="black">
                <a:alpha val="18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lnSpc>
                <a:spcPts val="2309"/>
              </a:lnSpc>
              <a:spcBef>
                <a:spcPct val="0"/>
              </a:spcBef>
              <a:spcAft>
                <a:spcPct val="0"/>
              </a:spcAft>
              <a:defRPr/>
            </a:pPr>
            <a:r>
              <a:rPr lang="en-US" sz="800" dirty="0">
                <a:solidFill>
                  <a:srgbClr val="0070C0"/>
                </a:solidFill>
                <a:latin typeface="Segoe UI Semibold"/>
                <a:ea typeface="Segoe UI" pitchFamily="34" charset="0"/>
                <a:cs typeface="Segoe UI" pitchFamily="34" charset="0"/>
              </a:rPr>
              <a:t>Full asset list</a:t>
            </a:r>
          </a:p>
        </p:txBody>
      </p:sp>
      <p:sp>
        <p:nvSpPr>
          <p:cNvPr id="11" name="Left Brace 10">
            <a:extLst>
              <a:ext uri="{FF2B5EF4-FFF2-40B4-BE49-F238E27FC236}">
                <a16:creationId xmlns:a16="http://schemas.microsoft.com/office/drawing/2014/main" id="{D89735CF-574F-403C-B58F-8070CED14372}"/>
              </a:ext>
            </a:extLst>
          </p:cNvPr>
          <p:cNvSpPr/>
          <p:nvPr/>
        </p:nvSpPr>
        <p:spPr>
          <a:xfrm rot="5400000">
            <a:off x="8251293" y="1802870"/>
            <a:ext cx="135468" cy="906995"/>
          </a:xfrm>
          <a:prstGeom prst="leftBrace">
            <a:avLst>
              <a:gd name="adj1" fmla="val 55208"/>
              <a:gd name="adj2" fmla="val 50027"/>
            </a:avLst>
          </a:prstGeom>
          <a:ln w="15875">
            <a:solidFill>
              <a:srgbClr val="50E6FF"/>
            </a:solidFill>
            <a:prstDash val="solid"/>
            <a:headEnd type="none" w="lg" len="med"/>
            <a:tailEnd type="none"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E01C5640-F398-44E6-A2E1-08DA5FE9C0E8}"/>
              </a:ext>
            </a:extLst>
          </p:cNvPr>
          <p:cNvSpPr/>
          <p:nvPr/>
        </p:nvSpPr>
        <p:spPr bwMode="auto">
          <a:xfrm>
            <a:off x="7839407" y="1895376"/>
            <a:ext cx="959239" cy="219173"/>
          </a:xfrm>
          <a:prstGeom prst="rect">
            <a:avLst/>
          </a:prstGeom>
          <a:noFill/>
          <a:ln>
            <a:noFill/>
            <a:headEnd type="none" w="med" len="med"/>
            <a:tailEnd type="none" w="med" len="med"/>
          </a:ln>
          <a:effectLst>
            <a:outerShdw blurRad="50800" dist="38100" dir="2700000" algn="tl" rotWithShape="0">
              <a:prstClr val="black">
                <a:alpha val="18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lnSpc>
                <a:spcPts val="2309"/>
              </a:lnSpc>
              <a:spcBef>
                <a:spcPct val="0"/>
              </a:spcBef>
              <a:spcAft>
                <a:spcPct val="0"/>
              </a:spcAft>
              <a:defRPr/>
            </a:pPr>
            <a:r>
              <a:rPr lang="en-US" sz="800" dirty="0">
                <a:solidFill>
                  <a:srgbClr val="0070C0"/>
                </a:solidFill>
                <a:latin typeface="Segoe UI Semibold"/>
                <a:ea typeface="Segoe UI" pitchFamily="34" charset="0"/>
                <a:cs typeface="Segoe UI" pitchFamily="34" charset="0"/>
              </a:rPr>
              <a:t>Full asset list</a:t>
            </a:r>
          </a:p>
        </p:txBody>
      </p:sp>
      <p:sp>
        <p:nvSpPr>
          <p:cNvPr id="40" name="Left Brace 39">
            <a:extLst>
              <a:ext uri="{FF2B5EF4-FFF2-40B4-BE49-F238E27FC236}">
                <a16:creationId xmlns:a16="http://schemas.microsoft.com/office/drawing/2014/main" id="{13705D2F-C065-4F59-BBC4-56329787D823}"/>
              </a:ext>
            </a:extLst>
          </p:cNvPr>
          <p:cNvSpPr/>
          <p:nvPr/>
        </p:nvSpPr>
        <p:spPr>
          <a:xfrm rot="10800000">
            <a:off x="2973557" y="4667034"/>
            <a:ext cx="135468" cy="951445"/>
          </a:xfrm>
          <a:prstGeom prst="leftBrace">
            <a:avLst>
              <a:gd name="adj1" fmla="val 55208"/>
              <a:gd name="adj2" fmla="val 50027"/>
            </a:avLst>
          </a:prstGeom>
          <a:ln w="15875">
            <a:solidFill>
              <a:srgbClr val="50E6FF"/>
            </a:solidFill>
            <a:prstDash val="solid"/>
            <a:headEnd type="none" w="lg" len="med"/>
            <a:tailEnd type="none"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2" name="Rectangle 41">
            <a:extLst>
              <a:ext uri="{FF2B5EF4-FFF2-40B4-BE49-F238E27FC236}">
                <a16:creationId xmlns:a16="http://schemas.microsoft.com/office/drawing/2014/main" id="{5521E0EE-E519-45CC-86C2-A0B66C056CCA}"/>
              </a:ext>
            </a:extLst>
          </p:cNvPr>
          <p:cNvSpPr/>
          <p:nvPr/>
        </p:nvSpPr>
        <p:spPr bwMode="auto">
          <a:xfrm>
            <a:off x="3041290" y="5055395"/>
            <a:ext cx="1154473" cy="219173"/>
          </a:xfrm>
          <a:prstGeom prst="rect">
            <a:avLst/>
          </a:prstGeom>
          <a:noFill/>
          <a:ln>
            <a:noFill/>
            <a:headEnd type="none" w="med" len="med"/>
            <a:tailEnd type="none" w="med" len="med"/>
          </a:ln>
          <a:effectLst>
            <a:outerShdw blurRad="50800" dist="38100" dir="2700000" algn="tl" rotWithShape="0">
              <a:prstClr val="black">
                <a:alpha val="18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800" dirty="0">
                <a:solidFill>
                  <a:srgbClr val="0070C0"/>
                </a:solidFill>
                <a:latin typeface="Segoe UI Semibold"/>
                <a:ea typeface="Segoe UI" pitchFamily="34" charset="0"/>
                <a:cs typeface="Segoe UI" pitchFamily="34" charset="0"/>
              </a:rPr>
              <a:t>Schema and classifications</a:t>
            </a:r>
          </a:p>
        </p:txBody>
      </p:sp>
      <p:sp>
        <p:nvSpPr>
          <p:cNvPr id="46" name="Rectangle 45">
            <a:extLst>
              <a:ext uri="{FF2B5EF4-FFF2-40B4-BE49-F238E27FC236}">
                <a16:creationId xmlns:a16="http://schemas.microsoft.com/office/drawing/2014/main" id="{021DD7E7-A09C-4F10-938F-912A67C56E63}"/>
              </a:ext>
            </a:extLst>
          </p:cNvPr>
          <p:cNvSpPr/>
          <p:nvPr/>
        </p:nvSpPr>
        <p:spPr bwMode="auto">
          <a:xfrm>
            <a:off x="8824769" y="1957653"/>
            <a:ext cx="1995631" cy="219173"/>
          </a:xfrm>
          <a:prstGeom prst="rect">
            <a:avLst/>
          </a:prstGeom>
          <a:noFill/>
          <a:ln>
            <a:noFill/>
            <a:headEnd type="none" w="med" len="med"/>
            <a:tailEnd type="none" w="med" len="med"/>
          </a:ln>
          <a:effectLst>
            <a:outerShdw blurRad="50800" dist="38100" dir="2700000" algn="tl" rotWithShape="0">
              <a:prstClr val="black">
                <a:alpha val="18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algn="ctr" defTabSz="815727" fontAlgn="base">
              <a:spcBef>
                <a:spcPct val="0"/>
              </a:spcBef>
              <a:spcAft>
                <a:spcPct val="0"/>
              </a:spcAft>
              <a:defRPr/>
            </a:pPr>
            <a:r>
              <a:rPr lang="en-US" sz="800" dirty="0">
                <a:solidFill>
                  <a:srgbClr val="0070C0"/>
                </a:solidFill>
                <a:latin typeface="Segoe UI Semibold"/>
                <a:ea typeface="Segoe UI" pitchFamily="34" charset="0"/>
                <a:cs typeface="Segoe UI" pitchFamily="34" charset="0"/>
              </a:rPr>
              <a:t>Schema and classifications</a:t>
            </a:r>
          </a:p>
        </p:txBody>
      </p:sp>
      <p:sp>
        <p:nvSpPr>
          <p:cNvPr id="48" name="Left Brace 47">
            <a:extLst>
              <a:ext uri="{FF2B5EF4-FFF2-40B4-BE49-F238E27FC236}">
                <a16:creationId xmlns:a16="http://schemas.microsoft.com/office/drawing/2014/main" id="{C9BD1335-6133-4812-B68D-08DAAE2E6C90}"/>
              </a:ext>
            </a:extLst>
          </p:cNvPr>
          <p:cNvSpPr/>
          <p:nvPr/>
        </p:nvSpPr>
        <p:spPr>
          <a:xfrm rot="5400000">
            <a:off x="9728728" y="1232430"/>
            <a:ext cx="135468" cy="2047875"/>
          </a:xfrm>
          <a:prstGeom prst="leftBrace">
            <a:avLst>
              <a:gd name="adj1" fmla="val 55208"/>
              <a:gd name="adj2" fmla="val 50027"/>
            </a:avLst>
          </a:prstGeom>
          <a:ln w="15875">
            <a:solidFill>
              <a:srgbClr val="50E6FF"/>
            </a:solidFill>
            <a:prstDash val="solid"/>
            <a:headEnd type="none" w="lg" len="med"/>
            <a:tailEnd type="none"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cxnSp>
        <p:nvCxnSpPr>
          <p:cNvPr id="55" name="Connector: Elbow 54">
            <a:extLst>
              <a:ext uri="{FF2B5EF4-FFF2-40B4-BE49-F238E27FC236}">
                <a16:creationId xmlns:a16="http://schemas.microsoft.com/office/drawing/2014/main" id="{3FCD9D58-4E95-494B-85B1-3539BBDEA780}"/>
              </a:ext>
            </a:extLst>
          </p:cNvPr>
          <p:cNvCxnSpPr>
            <a:cxnSpLocks/>
            <a:stCxn id="51" idx="1"/>
          </p:cNvCxnSpPr>
          <p:nvPr/>
        </p:nvCxnSpPr>
        <p:spPr>
          <a:xfrm rot="10800000" flipV="1">
            <a:off x="879458" y="1034303"/>
            <a:ext cx="1223081" cy="2956399"/>
          </a:xfrm>
          <a:prstGeom prst="bentConnector2">
            <a:avLst/>
          </a:prstGeom>
          <a:ln w="19050">
            <a:solidFill>
              <a:srgbClr val="0078D4"/>
            </a:solidFill>
            <a:headEnd type="none" w="lg" len="med"/>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58" name="Rectangle 57">
            <a:extLst>
              <a:ext uri="{FF2B5EF4-FFF2-40B4-BE49-F238E27FC236}">
                <a16:creationId xmlns:a16="http://schemas.microsoft.com/office/drawing/2014/main" id="{6764E320-8456-4AE6-B0E4-BAEB297174A8}"/>
              </a:ext>
            </a:extLst>
          </p:cNvPr>
          <p:cNvSpPr/>
          <p:nvPr/>
        </p:nvSpPr>
        <p:spPr bwMode="auto">
          <a:xfrm rot="16200000">
            <a:off x="245112" y="2067239"/>
            <a:ext cx="959239" cy="219173"/>
          </a:xfrm>
          <a:prstGeom prst="rect">
            <a:avLst/>
          </a:prstGeom>
          <a:noFill/>
          <a:ln>
            <a:noFill/>
            <a:headEnd type="none" w="med" len="med"/>
            <a:tailEnd type="none" w="med" len="med"/>
          </a:ln>
          <a:effectLst>
            <a:outerShdw blurRad="50800" dist="38100" dir="2700000" algn="tl" rotWithShape="0">
              <a:prstClr val="black">
                <a:alpha val="18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lnSpc>
                <a:spcPts val="2309"/>
              </a:lnSpc>
              <a:spcBef>
                <a:spcPct val="0"/>
              </a:spcBef>
              <a:spcAft>
                <a:spcPct val="0"/>
              </a:spcAft>
              <a:defRPr/>
            </a:pPr>
            <a:r>
              <a:rPr lang="en-US" sz="800" dirty="0">
                <a:solidFill>
                  <a:srgbClr val="0070C0"/>
                </a:solidFill>
                <a:latin typeface="Segoe UI Semibold"/>
                <a:ea typeface="Segoe UI" pitchFamily="34" charset="0"/>
                <a:cs typeface="Segoe UI" pitchFamily="34" charset="0"/>
              </a:rPr>
              <a:t>Drill down</a:t>
            </a:r>
          </a:p>
        </p:txBody>
      </p:sp>
      <p:sp>
        <p:nvSpPr>
          <p:cNvPr id="62" name="Rectangle 61">
            <a:extLst>
              <a:ext uri="{FF2B5EF4-FFF2-40B4-BE49-F238E27FC236}">
                <a16:creationId xmlns:a16="http://schemas.microsoft.com/office/drawing/2014/main" id="{D6E3CBAE-8B61-4E96-A4C6-67223EA60AB0}"/>
              </a:ext>
            </a:extLst>
          </p:cNvPr>
          <p:cNvSpPr/>
          <p:nvPr/>
        </p:nvSpPr>
        <p:spPr bwMode="auto">
          <a:xfrm rot="16200000">
            <a:off x="8150066" y="2805662"/>
            <a:ext cx="959239" cy="219173"/>
          </a:xfrm>
          <a:prstGeom prst="rect">
            <a:avLst/>
          </a:prstGeom>
          <a:noFill/>
          <a:ln>
            <a:noFill/>
            <a:headEnd type="none" w="med" len="med"/>
            <a:tailEnd type="none" w="med" len="med"/>
          </a:ln>
          <a:effectLst>
            <a:outerShdw blurRad="50800" dist="38100" dir="2700000" algn="tl" rotWithShape="0">
              <a:prstClr val="black">
                <a:alpha val="18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lnSpc>
                <a:spcPts val="2309"/>
              </a:lnSpc>
              <a:spcBef>
                <a:spcPct val="0"/>
              </a:spcBef>
              <a:spcAft>
                <a:spcPct val="0"/>
              </a:spcAft>
              <a:defRPr/>
            </a:pPr>
            <a:r>
              <a:rPr lang="en-US" sz="800" dirty="0">
                <a:solidFill>
                  <a:srgbClr val="0070C0"/>
                </a:solidFill>
                <a:latin typeface="Segoe UI Semibold"/>
                <a:ea typeface="Segoe UI" pitchFamily="34" charset="0"/>
                <a:cs typeface="Segoe UI" pitchFamily="34" charset="0"/>
              </a:rPr>
              <a:t>Drill down</a:t>
            </a:r>
          </a:p>
        </p:txBody>
      </p:sp>
      <p:cxnSp>
        <p:nvCxnSpPr>
          <p:cNvPr id="64" name="Straight Connector 63">
            <a:extLst>
              <a:ext uri="{FF2B5EF4-FFF2-40B4-BE49-F238E27FC236}">
                <a16:creationId xmlns:a16="http://schemas.microsoft.com/office/drawing/2014/main" id="{FEDB46ED-B101-4EB3-B9A5-07774D2E0361}"/>
              </a:ext>
            </a:extLst>
          </p:cNvPr>
          <p:cNvCxnSpPr/>
          <p:nvPr/>
        </p:nvCxnSpPr>
        <p:spPr>
          <a:xfrm>
            <a:off x="4748348" y="0"/>
            <a:ext cx="0" cy="5999163"/>
          </a:xfrm>
          <a:prstGeom prst="line">
            <a:avLst/>
          </a:prstGeom>
          <a:ln w="25400">
            <a:solidFill>
              <a:srgbClr val="50E6FF"/>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83" name="Group 82">
            <a:extLst>
              <a:ext uri="{FF2B5EF4-FFF2-40B4-BE49-F238E27FC236}">
                <a16:creationId xmlns:a16="http://schemas.microsoft.com/office/drawing/2014/main" id="{9FC64766-1867-4BEF-9637-B20CF4D7B262}"/>
              </a:ext>
            </a:extLst>
          </p:cNvPr>
          <p:cNvGrpSpPr/>
          <p:nvPr/>
        </p:nvGrpSpPr>
        <p:grpSpPr>
          <a:xfrm>
            <a:off x="3747240" y="72150"/>
            <a:ext cx="1001108" cy="241992"/>
            <a:chOff x="2162177" y="34050"/>
            <a:chExt cx="1001108" cy="241992"/>
          </a:xfrm>
        </p:grpSpPr>
        <p:sp>
          <p:nvSpPr>
            <p:cNvPr id="77" name="Rectangle: Rounded Corners 76">
              <a:extLst>
                <a:ext uri="{FF2B5EF4-FFF2-40B4-BE49-F238E27FC236}">
                  <a16:creationId xmlns:a16="http://schemas.microsoft.com/office/drawing/2014/main" id="{AF1DEB90-5692-4D99-B032-B73B434D2380}"/>
                </a:ext>
              </a:extLst>
            </p:cNvPr>
            <p:cNvSpPr/>
            <p:nvPr/>
          </p:nvSpPr>
          <p:spPr bwMode="auto">
            <a:xfrm>
              <a:off x="2162177" y="38774"/>
              <a:ext cx="926302" cy="237268"/>
            </a:xfrm>
            <a:prstGeom prst="roundRect">
              <a:avLst>
                <a:gd name="adj" fmla="val 32780"/>
              </a:avLst>
            </a:prstGeom>
            <a:solidFill>
              <a:srgbClr val="0078D4">
                <a:alpha val="84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CA"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0" name="Graphic 79">
              <a:extLst>
                <a:ext uri="{FF2B5EF4-FFF2-40B4-BE49-F238E27FC236}">
                  <a16:creationId xmlns:a16="http://schemas.microsoft.com/office/drawing/2014/main" id="{CB26C822-CEBD-47E0-AEE7-F9265BA56AB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212484" y="46227"/>
              <a:ext cx="209248" cy="209248"/>
            </a:xfrm>
            <a:prstGeom prst="rect">
              <a:avLst/>
            </a:prstGeom>
            <a:effectLst>
              <a:outerShdw blurRad="50800" dist="38100" dir="2700000" algn="tl" rotWithShape="0">
                <a:prstClr val="black">
                  <a:alpha val="40000"/>
                </a:prstClr>
              </a:outerShdw>
            </a:effectLst>
          </p:spPr>
        </p:pic>
        <p:sp>
          <p:nvSpPr>
            <p:cNvPr id="82" name="TextBox 81">
              <a:extLst>
                <a:ext uri="{FF2B5EF4-FFF2-40B4-BE49-F238E27FC236}">
                  <a16:creationId xmlns:a16="http://schemas.microsoft.com/office/drawing/2014/main" id="{F14E2590-5EAD-408D-8478-017392CD43AA}"/>
                </a:ext>
              </a:extLst>
            </p:cNvPr>
            <p:cNvSpPr txBox="1"/>
            <p:nvPr/>
          </p:nvSpPr>
          <p:spPr>
            <a:xfrm>
              <a:off x="2383339" y="34050"/>
              <a:ext cx="779946" cy="207942"/>
            </a:xfrm>
            <a:prstGeom prst="rect">
              <a:avLst/>
            </a:prstGeom>
            <a:noFill/>
            <a:effectLst>
              <a:outerShdw blurRad="50800" dist="38100" dir="2700000" algn="tl" rotWithShape="0">
                <a:prstClr val="black">
                  <a:alpha val="40000"/>
                </a:prstClr>
              </a:outerShdw>
            </a:effectLst>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DDCFF"/>
                  </a:solidFill>
                  <a:effectLst/>
                  <a:uLnTx/>
                  <a:uFillTx/>
                  <a:latin typeface="Segoe UI Semibold" panose="020B0702040204020203" pitchFamily="34" charset="0"/>
                  <a:ea typeface="Segoe Pro" charset="0"/>
                  <a:cs typeface="Segoe UI Semibold" panose="020B0702040204020203" pitchFamily="34" charset="0"/>
                </a:rPr>
                <a:t>Purview</a:t>
              </a:r>
            </a:p>
          </p:txBody>
        </p:sp>
      </p:grpSp>
      <p:grpSp>
        <p:nvGrpSpPr>
          <p:cNvPr id="84" name="Group 83">
            <a:extLst>
              <a:ext uri="{FF2B5EF4-FFF2-40B4-BE49-F238E27FC236}">
                <a16:creationId xmlns:a16="http://schemas.microsoft.com/office/drawing/2014/main" id="{1F49579F-0F81-445E-8044-BD58D88EB979}"/>
              </a:ext>
            </a:extLst>
          </p:cNvPr>
          <p:cNvGrpSpPr/>
          <p:nvPr/>
        </p:nvGrpSpPr>
        <p:grpSpPr>
          <a:xfrm>
            <a:off x="4823154" y="74512"/>
            <a:ext cx="1001108" cy="241992"/>
            <a:chOff x="2162177" y="34050"/>
            <a:chExt cx="1001108" cy="241992"/>
          </a:xfrm>
        </p:grpSpPr>
        <p:sp>
          <p:nvSpPr>
            <p:cNvPr id="85" name="Rectangle: Rounded Corners 84">
              <a:extLst>
                <a:ext uri="{FF2B5EF4-FFF2-40B4-BE49-F238E27FC236}">
                  <a16:creationId xmlns:a16="http://schemas.microsoft.com/office/drawing/2014/main" id="{701E2B89-B4E5-420A-896B-B1DDC90DF1F1}"/>
                </a:ext>
              </a:extLst>
            </p:cNvPr>
            <p:cNvSpPr/>
            <p:nvPr/>
          </p:nvSpPr>
          <p:spPr bwMode="auto">
            <a:xfrm>
              <a:off x="2162177" y="38774"/>
              <a:ext cx="926302" cy="237268"/>
            </a:xfrm>
            <a:prstGeom prst="roundRect">
              <a:avLst>
                <a:gd name="adj" fmla="val 32780"/>
              </a:avLst>
            </a:prstGeom>
            <a:solidFill>
              <a:srgbClr val="0078D4">
                <a:alpha val="84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CA"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6" name="Graphic 85">
              <a:extLst>
                <a:ext uri="{FF2B5EF4-FFF2-40B4-BE49-F238E27FC236}">
                  <a16:creationId xmlns:a16="http://schemas.microsoft.com/office/drawing/2014/main" id="{A721D194-9360-4475-9277-3AC4AC706153}"/>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2228925" y="46227"/>
              <a:ext cx="176366" cy="209248"/>
            </a:xfrm>
            <a:prstGeom prst="rect">
              <a:avLst/>
            </a:prstGeom>
            <a:effectLst>
              <a:outerShdw blurRad="50800" dist="38100" dir="2700000" algn="tl" rotWithShape="0">
                <a:prstClr val="black">
                  <a:alpha val="40000"/>
                </a:prstClr>
              </a:outerShdw>
            </a:effectLst>
          </p:spPr>
        </p:pic>
        <p:sp>
          <p:nvSpPr>
            <p:cNvPr id="87" name="TextBox 86">
              <a:extLst>
                <a:ext uri="{FF2B5EF4-FFF2-40B4-BE49-F238E27FC236}">
                  <a16:creationId xmlns:a16="http://schemas.microsoft.com/office/drawing/2014/main" id="{8FDDD316-4F17-420F-9F36-7A96B60FCFE6}"/>
                </a:ext>
              </a:extLst>
            </p:cNvPr>
            <p:cNvSpPr txBox="1"/>
            <p:nvPr/>
          </p:nvSpPr>
          <p:spPr>
            <a:xfrm>
              <a:off x="2383339" y="34050"/>
              <a:ext cx="779946" cy="207942"/>
            </a:xfrm>
            <a:prstGeom prst="rect">
              <a:avLst/>
            </a:prstGeom>
            <a:noFill/>
            <a:effectLst>
              <a:outerShdw blurRad="50800" dist="38100" dir="2700000" algn="tl" rotWithShape="0">
                <a:prstClr val="black">
                  <a:alpha val="40000"/>
                </a:prstClr>
              </a:outerShdw>
            </a:effectLst>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DDCFF"/>
                  </a:solidFill>
                  <a:effectLst/>
                  <a:uLnTx/>
                  <a:uFillTx/>
                  <a:latin typeface="Segoe UI Semibold" panose="020B0702040204020203" pitchFamily="34" charset="0"/>
                  <a:ea typeface="Segoe Pro" charset="0"/>
                  <a:cs typeface="Segoe UI Semibold" panose="020B0702040204020203" pitchFamily="34" charset="0"/>
                </a:rPr>
                <a:t>Synapse</a:t>
              </a:r>
            </a:p>
          </p:txBody>
        </p:sp>
      </p:grpSp>
      <p:cxnSp>
        <p:nvCxnSpPr>
          <p:cNvPr id="93" name="Straight Connector 92">
            <a:extLst>
              <a:ext uri="{FF2B5EF4-FFF2-40B4-BE49-F238E27FC236}">
                <a16:creationId xmlns:a16="http://schemas.microsoft.com/office/drawing/2014/main" id="{75BFE377-614E-4E23-A029-BFE4E7D73EE3}"/>
              </a:ext>
            </a:extLst>
          </p:cNvPr>
          <p:cNvCxnSpPr>
            <a:stCxn id="4" idx="0"/>
          </p:cNvCxnSpPr>
          <p:nvPr/>
        </p:nvCxnSpPr>
        <p:spPr>
          <a:xfrm>
            <a:off x="2057400" y="956185"/>
            <a:ext cx="2501900" cy="0"/>
          </a:xfrm>
          <a:prstGeom prst="line">
            <a:avLst/>
          </a:prstGeom>
          <a:ln>
            <a:solidFill>
              <a:srgbClr val="50E6FF"/>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1" name="Rectangle: Rounded Corners 50">
            <a:extLst>
              <a:ext uri="{FF2B5EF4-FFF2-40B4-BE49-F238E27FC236}">
                <a16:creationId xmlns:a16="http://schemas.microsoft.com/office/drawing/2014/main" id="{03983E0C-48E2-4B97-B624-DE43A484DDA0}"/>
              </a:ext>
            </a:extLst>
          </p:cNvPr>
          <p:cNvSpPr/>
          <p:nvPr/>
        </p:nvSpPr>
        <p:spPr bwMode="auto">
          <a:xfrm>
            <a:off x="2102538" y="956185"/>
            <a:ext cx="1223082" cy="156238"/>
          </a:xfrm>
          <a:prstGeom prst="roundRect">
            <a:avLst/>
          </a:prstGeom>
          <a:noFill/>
          <a:ln w="19050">
            <a:solidFill>
              <a:srgbClr val="0078D4"/>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95" name="Straight Connector 94">
            <a:extLst>
              <a:ext uri="{FF2B5EF4-FFF2-40B4-BE49-F238E27FC236}">
                <a16:creationId xmlns:a16="http://schemas.microsoft.com/office/drawing/2014/main" id="{ABBB2B9B-C45D-4F29-8F1B-C118C46E7509}"/>
              </a:ext>
            </a:extLst>
          </p:cNvPr>
          <p:cNvCxnSpPr>
            <a:cxnSpLocks/>
          </p:cNvCxnSpPr>
          <p:nvPr/>
        </p:nvCxnSpPr>
        <p:spPr>
          <a:xfrm>
            <a:off x="2057400" y="3199323"/>
            <a:ext cx="2501900" cy="0"/>
          </a:xfrm>
          <a:prstGeom prst="line">
            <a:avLst/>
          </a:prstGeom>
          <a:ln>
            <a:solidFill>
              <a:srgbClr val="50E6FF"/>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EE637012-3308-4208-87F1-EA1B633FF74E}"/>
              </a:ext>
            </a:extLst>
          </p:cNvPr>
          <p:cNvCxnSpPr>
            <a:cxnSpLocks/>
          </p:cNvCxnSpPr>
          <p:nvPr/>
        </p:nvCxnSpPr>
        <p:spPr>
          <a:xfrm>
            <a:off x="831143" y="4667035"/>
            <a:ext cx="2139238" cy="0"/>
          </a:xfrm>
          <a:prstGeom prst="line">
            <a:avLst/>
          </a:prstGeom>
          <a:ln>
            <a:solidFill>
              <a:srgbClr val="50E6FF"/>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A1EA7FE0-2A88-464A-B98F-1390C95D0E99}"/>
              </a:ext>
            </a:extLst>
          </p:cNvPr>
          <p:cNvCxnSpPr>
            <a:cxnSpLocks/>
          </p:cNvCxnSpPr>
          <p:nvPr/>
        </p:nvCxnSpPr>
        <p:spPr>
          <a:xfrm>
            <a:off x="831143" y="5618479"/>
            <a:ext cx="2139238" cy="0"/>
          </a:xfrm>
          <a:prstGeom prst="line">
            <a:avLst/>
          </a:prstGeom>
          <a:ln>
            <a:solidFill>
              <a:srgbClr val="50E6FF"/>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7CDD84D2-43C7-496E-971A-B33DA0C4B152}"/>
              </a:ext>
            </a:extLst>
          </p:cNvPr>
          <p:cNvCxnSpPr>
            <a:cxnSpLocks/>
          </p:cNvCxnSpPr>
          <p:nvPr/>
        </p:nvCxnSpPr>
        <p:spPr>
          <a:xfrm flipV="1">
            <a:off x="7873191" y="2324103"/>
            <a:ext cx="0" cy="2152647"/>
          </a:xfrm>
          <a:prstGeom prst="line">
            <a:avLst/>
          </a:prstGeom>
          <a:ln>
            <a:solidFill>
              <a:srgbClr val="50E6FF"/>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73F94857-D7CE-4699-A2FE-95C00A422421}"/>
              </a:ext>
            </a:extLst>
          </p:cNvPr>
          <p:cNvCxnSpPr>
            <a:cxnSpLocks/>
          </p:cNvCxnSpPr>
          <p:nvPr/>
        </p:nvCxnSpPr>
        <p:spPr>
          <a:xfrm flipV="1">
            <a:off x="8778787" y="2324103"/>
            <a:ext cx="0" cy="2152647"/>
          </a:xfrm>
          <a:prstGeom prst="line">
            <a:avLst/>
          </a:prstGeom>
          <a:ln>
            <a:solidFill>
              <a:srgbClr val="50E6FF"/>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3A21F4F6-530F-401D-9DB3-8E6EE5FE7281}"/>
              </a:ext>
            </a:extLst>
          </p:cNvPr>
          <p:cNvCxnSpPr>
            <a:cxnSpLocks/>
          </p:cNvCxnSpPr>
          <p:nvPr/>
        </p:nvCxnSpPr>
        <p:spPr>
          <a:xfrm flipV="1">
            <a:off x="10820400" y="2346328"/>
            <a:ext cx="0" cy="2152647"/>
          </a:xfrm>
          <a:prstGeom prst="line">
            <a:avLst/>
          </a:prstGeom>
          <a:ln>
            <a:solidFill>
              <a:srgbClr val="50E6FF"/>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A18A759D-08BA-400D-AA97-117A3E4F48D1}"/>
              </a:ext>
            </a:extLst>
          </p:cNvPr>
          <p:cNvCxnSpPr/>
          <p:nvPr/>
        </p:nvCxnSpPr>
        <p:spPr>
          <a:xfrm>
            <a:off x="8782030" y="2604293"/>
            <a:ext cx="0" cy="790575"/>
          </a:xfrm>
          <a:prstGeom prst="straightConnector1">
            <a:avLst/>
          </a:prstGeom>
          <a:ln w="19050">
            <a:solidFill>
              <a:srgbClr val="0078D4"/>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35742717"/>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56755191-3235-4B3F-B6EF-58DD80477058}"/>
              </a:ext>
            </a:extLst>
          </p:cNvPr>
          <p:cNvSpPr/>
          <p:nvPr/>
        </p:nvSpPr>
        <p:spPr bwMode="auto">
          <a:xfrm>
            <a:off x="1930400" y="2196928"/>
            <a:ext cx="9126220" cy="1854372"/>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53" name="TextBox 52">
            <a:extLst>
              <a:ext uri="{FF2B5EF4-FFF2-40B4-BE49-F238E27FC236}">
                <a16:creationId xmlns:a16="http://schemas.microsoft.com/office/drawing/2014/main" id="{E36D81FC-EF6C-4E37-BD1B-9EEAB08BBD56}"/>
              </a:ext>
            </a:extLst>
          </p:cNvPr>
          <p:cNvSpPr txBox="1"/>
          <p:nvPr/>
        </p:nvSpPr>
        <p:spPr>
          <a:xfrm>
            <a:off x="1930400" y="2196928"/>
            <a:ext cx="9050020" cy="1602426"/>
          </a:xfrm>
          <a:prstGeom prst="rect">
            <a:avLst/>
          </a:prstGeom>
          <a:noFill/>
        </p:spPr>
        <p:txBody>
          <a:bodyPr wrap="square" anchor="ctr">
            <a:spAutoFit/>
          </a:bodyPr>
          <a:lstStyle/>
          <a:p>
            <a:pPr algn="ctr">
              <a:lnSpc>
                <a:spcPct val="300000"/>
              </a:lnSpc>
            </a:pPr>
            <a:r>
              <a:rPr lang="en-US" dirty="0">
                <a:latin typeface="Cascadia Mono PL" pitchFamily="1" charset="0"/>
                <a:cs typeface="Cascadia Mono PL" pitchFamily="1" charset="0"/>
              </a:rPr>
              <a:t>https:// mystorageaccount.blob.core.windows.net / </a:t>
            </a:r>
            <a:r>
              <a:rPr lang="en-US" dirty="0" err="1">
                <a:latin typeface="Cascadia Mono PL" pitchFamily="1" charset="0"/>
                <a:cs typeface="Cascadia Mono PL" pitchFamily="1" charset="0"/>
              </a:rPr>
              <a:t>mycontainer</a:t>
            </a:r>
            <a:r>
              <a:rPr lang="en-US" dirty="0">
                <a:latin typeface="Cascadia Mono PL" pitchFamily="1" charset="0"/>
                <a:cs typeface="Cascadia Mono PL" pitchFamily="1" charset="0"/>
              </a:rPr>
              <a:t> / </a:t>
            </a:r>
            <a:r>
              <a:rPr lang="en-US" dirty="0" err="1">
                <a:latin typeface="Cascadia Mono PL" pitchFamily="1" charset="0"/>
                <a:cs typeface="Cascadia Mono PL" pitchFamily="1" charset="0"/>
              </a:rPr>
              <a:t>mynamespace</a:t>
            </a:r>
            <a:r>
              <a:rPr lang="en-US" dirty="0">
                <a:latin typeface="Cascadia Mono PL" pitchFamily="1" charset="0"/>
                <a:cs typeface="Cascadia Mono PL" pitchFamily="1" charset="0"/>
              </a:rPr>
              <a:t> / </a:t>
            </a:r>
            <a:r>
              <a:rPr lang="en-US" dirty="0" err="1">
                <a:latin typeface="Cascadia Mono PL" pitchFamily="1" charset="0"/>
                <a:cs typeface="Cascadia Mono PL" pitchFamily="1" charset="0"/>
              </a:rPr>
              <a:t>mytopic</a:t>
            </a:r>
            <a:r>
              <a:rPr lang="en-US" dirty="0">
                <a:latin typeface="Cascadia Mono PL" pitchFamily="1" charset="0"/>
                <a:cs typeface="Cascadia Mono PL" pitchFamily="1" charset="0"/>
              </a:rPr>
              <a:t> / 32 / 2021 / 01 / 05 / 03 / 03 / 17.avro</a:t>
            </a:r>
          </a:p>
        </p:txBody>
      </p:sp>
      <p:sp>
        <p:nvSpPr>
          <p:cNvPr id="31" name="Rectangle 30">
            <a:extLst>
              <a:ext uri="{FF2B5EF4-FFF2-40B4-BE49-F238E27FC236}">
                <a16:creationId xmlns:a16="http://schemas.microsoft.com/office/drawing/2014/main" id="{7BF4C2A8-FF55-4AB5-B0B0-0B98073A7D55}"/>
              </a:ext>
            </a:extLst>
          </p:cNvPr>
          <p:cNvSpPr/>
          <p:nvPr/>
        </p:nvSpPr>
        <p:spPr bwMode="auto">
          <a:xfrm>
            <a:off x="3429258" y="2547078"/>
            <a:ext cx="2141072"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a:noFill/>
                <a:latin typeface="Segoe UI Semibold"/>
                <a:cs typeface="Segoe UI" pitchFamily="34" charset="0"/>
              </a:rPr>
              <a:t>Store</a:t>
            </a:r>
          </a:p>
        </p:txBody>
      </p:sp>
      <p:sp>
        <p:nvSpPr>
          <p:cNvPr id="42" name="TextBox 41">
            <a:extLst>
              <a:ext uri="{FF2B5EF4-FFF2-40B4-BE49-F238E27FC236}">
                <a16:creationId xmlns:a16="http://schemas.microsoft.com/office/drawing/2014/main" id="{BEEA9C97-CBEF-4923-B507-CCDEF14C844B}"/>
              </a:ext>
            </a:extLst>
          </p:cNvPr>
          <p:cNvSpPr txBox="1"/>
          <p:nvPr/>
        </p:nvSpPr>
        <p:spPr>
          <a:xfrm>
            <a:off x="3916118" y="2345050"/>
            <a:ext cx="1146175"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Storage Account</a:t>
            </a:r>
          </a:p>
        </p:txBody>
      </p:sp>
      <p:sp>
        <p:nvSpPr>
          <p:cNvPr id="2" name="Rectangle 1">
            <a:extLst>
              <a:ext uri="{FF2B5EF4-FFF2-40B4-BE49-F238E27FC236}">
                <a16:creationId xmlns:a16="http://schemas.microsoft.com/office/drawing/2014/main" id="{7ED66DBD-5EE8-4604-B787-9AB9E977CEC4}"/>
              </a:ext>
            </a:extLst>
          </p:cNvPr>
          <p:cNvSpPr/>
          <p:nvPr/>
        </p:nvSpPr>
        <p:spPr bwMode="auto">
          <a:xfrm>
            <a:off x="8822472" y="2547078"/>
            <a:ext cx="1639788"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a:noFill/>
                <a:latin typeface="Segoe UI Semibold"/>
                <a:cs typeface="Segoe UI" pitchFamily="34" charset="0"/>
              </a:rPr>
              <a:t>Store</a:t>
            </a:r>
          </a:p>
        </p:txBody>
      </p:sp>
      <p:sp>
        <p:nvSpPr>
          <p:cNvPr id="4" name="Rectangle 3">
            <a:extLst>
              <a:ext uri="{FF2B5EF4-FFF2-40B4-BE49-F238E27FC236}">
                <a16:creationId xmlns:a16="http://schemas.microsoft.com/office/drawing/2014/main" id="{5E547BE5-73DA-4490-9F9E-AC59B7335C5A}"/>
              </a:ext>
            </a:extLst>
          </p:cNvPr>
          <p:cNvSpPr/>
          <p:nvPr/>
        </p:nvSpPr>
        <p:spPr bwMode="auto">
          <a:xfrm>
            <a:off x="2186940" y="3355851"/>
            <a:ext cx="1600200"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a:noFill/>
                <a:latin typeface="Segoe UI Semibold"/>
                <a:cs typeface="Segoe UI" pitchFamily="34" charset="0"/>
              </a:rPr>
              <a:t>Store</a:t>
            </a:r>
          </a:p>
        </p:txBody>
      </p:sp>
      <p:sp>
        <p:nvSpPr>
          <p:cNvPr id="11" name="Rectangle 10">
            <a:extLst>
              <a:ext uri="{FF2B5EF4-FFF2-40B4-BE49-F238E27FC236}">
                <a16:creationId xmlns:a16="http://schemas.microsoft.com/office/drawing/2014/main" id="{EA1FE3C7-13CA-4CB1-A6D6-B4207C8CA13E}"/>
              </a:ext>
            </a:extLst>
          </p:cNvPr>
          <p:cNvSpPr/>
          <p:nvPr/>
        </p:nvSpPr>
        <p:spPr bwMode="auto">
          <a:xfrm>
            <a:off x="4076700" y="3355851"/>
            <a:ext cx="1026233"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a:noFill/>
                <a:latin typeface="Segoe UI Semibold"/>
                <a:cs typeface="Segoe UI" pitchFamily="34" charset="0"/>
              </a:rPr>
              <a:t>Store</a:t>
            </a:r>
          </a:p>
        </p:txBody>
      </p:sp>
      <p:sp>
        <p:nvSpPr>
          <p:cNvPr id="13" name="Rectangle 12">
            <a:extLst>
              <a:ext uri="{FF2B5EF4-FFF2-40B4-BE49-F238E27FC236}">
                <a16:creationId xmlns:a16="http://schemas.microsoft.com/office/drawing/2014/main" id="{720BE15B-7849-40A1-B796-01A95700FC98}"/>
              </a:ext>
            </a:extLst>
          </p:cNvPr>
          <p:cNvSpPr/>
          <p:nvPr/>
        </p:nvSpPr>
        <p:spPr bwMode="auto">
          <a:xfrm>
            <a:off x="5429177" y="3355851"/>
            <a:ext cx="354403"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a:noFill/>
                <a:latin typeface="Segoe UI Semibold"/>
                <a:cs typeface="Segoe UI" pitchFamily="34" charset="0"/>
              </a:rPr>
              <a:t>Store</a:t>
            </a:r>
          </a:p>
        </p:txBody>
      </p:sp>
      <p:sp>
        <p:nvSpPr>
          <p:cNvPr id="15" name="Rectangle 14">
            <a:extLst>
              <a:ext uri="{FF2B5EF4-FFF2-40B4-BE49-F238E27FC236}">
                <a16:creationId xmlns:a16="http://schemas.microsoft.com/office/drawing/2014/main" id="{F2B8E57F-1034-4229-973F-371B03A64683}"/>
              </a:ext>
            </a:extLst>
          </p:cNvPr>
          <p:cNvSpPr/>
          <p:nvPr/>
        </p:nvSpPr>
        <p:spPr bwMode="auto">
          <a:xfrm>
            <a:off x="6101007" y="3355851"/>
            <a:ext cx="590025"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a:noFill/>
                <a:latin typeface="Segoe UI Semibold"/>
                <a:cs typeface="Segoe UI" pitchFamily="34" charset="0"/>
              </a:rPr>
              <a:t>Store</a:t>
            </a:r>
          </a:p>
        </p:txBody>
      </p:sp>
      <p:sp>
        <p:nvSpPr>
          <p:cNvPr id="16" name="Rectangle 15">
            <a:extLst>
              <a:ext uri="{FF2B5EF4-FFF2-40B4-BE49-F238E27FC236}">
                <a16:creationId xmlns:a16="http://schemas.microsoft.com/office/drawing/2014/main" id="{E4B721DF-D106-4DFA-B434-014B054E1564}"/>
              </a:ext>
            </a:extLst>
          </p:cNvPr>
          <p:cNvSpPr/>
          <p:nvPr/>
        </p:nvSpPr>
        <p:spPr bwMode="auto">
          <a:xfrm>
            <a:off x="7008459" y="3355851"/>
            <a:ext cx="390561"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dirty="0">
                <a:noFill/>
                <a:latin typeface="Segoe UI Semibold"/>
                <a:cs typeface="Segoe UI" pitchFamily="34" charset="0"/>
              </a:rPr>
              <a:t>Store</a:t>
            </a:r>
          </a:p>
        </p:txBody>
      </p:sp>
      <p:sp>
        <p:nvSpPr>
          <p:cNvPr id="23" name="Rectangle 22">
            <a:extLst>
              <a:ext uri="{FF2B5EF4-FFF2-40B4-BE49-F238E27FC236}">
                <a16:creationId xmlns:a16="http://schemas.microsoft.com/office/drawing/2014/main" id="{15E55630-BC95-4FE1-B3FA-2E144B0D0C5B}"/>
              </a:ext>
            </a:extLst>
          </p:cNvPr>
          <p:cNvSpPr/>
          <p:nvPr/>
        </p:nvSpPr>
        <p:spPr bwMode="auto">
          <a:xfrm>
            <a:off x="7675208" y="3355851"/>
            <a:ext cx="390561"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dirty="0">
                <a:noFill/>
                <a:latin typeface="Segoe UI Semibold"/>
                <a:cs typeface="Segoe UI" pitchFamily="34" charset="0"/>
              </a:rPr>
              <a:t>Store</a:t>
            </a:r>
          </a:p>
        </p:txBody>
      </p:sp>
      <p:sp>
        <p:nvSpPr>
          <p:cNvPr id="24" name="Rectangle 23">
            <a:extLst>
              <a:ext uri="{FF2B5EF4-FFF2-40B4-BE49-F238E27FC236}">
                <a16:creationId xmlns:a16="http://schemas.microsoft.com/office/drawing/2014/main" id="{3359E179-2BBA-407F-B827-DC9F9D7B7A4E}"/>
              </a:ext>
            </a:extLst>
          </p:cNvPr>
          <p:cNvSpPr/>
          <p:nvPr/>
        </p:nvSpPr>
        <p:spPr bwMode="auto">
          <a:xfrm>
            <a:off x="8320583" y="3355851"/>
            <a:ext cx="390561"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dirty="0">
                <a:noFill/>
                <a:latin typeface="Segoe UI Semibold"/>
                <a:cs typeface="Segoe UI" pitchFamily="34" charset="0"/>
              </a:rPr>
              <a:t>Store</a:t>
            </a:r>
          </a:p>
        </p:txBody>
      </p:sp>
      <p:sp>
        <p:nvSpPr>
          <p:cNvPr id="35" name="Rectangle 34">
            <a:extLst>
              <a:ext uri="{FF2B5EF4-FFF2-40B4-BE49-F238E27FC236}">
                <a16:creationId xmlns:a16="http://schemas.microsoft.com/office/drawing/2014/main" id="{816E032A-C89A-49DD-A9C2-86E89E226399}"/>
              </a:ext>
            </a:extLst>
          </p:cNvPr>
          <p:cNvSpPr/>
          <p:nvPr/>
        </p:nvSpPr>
        <p:spPr bwMode="auto">
          <a:xfrm>
            <a:off x="8991751" y="3355851"/>
            <a:ext cx="390561"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dirty="0">
                <a:noFill/>
                <a:latin typeface="Segoe UI Semibold"/>
                <a:cs typeface="Segoe UI" pitchFamily="34" charset="0"/>
              </a:rPr>
              <a:t>Store</a:t>
            </a:r>
          </a:p>
        </p:txBody>
      </p:sp>
      <p:sp>
        <p:nvSpPr>
          <p:cNvPr id="37" name="Rectangle 36">
            <a:extLst>
              <a:ext uri="{FF2B5EF4-FFF2-40B4-BE49-F238E27FC236}">
                <a16:creationId xmlns:a16="http://schemas.microsoft.com/office/drawing/2014/main" id="{6CF65A2D-01A9-491D-832B-DD6E1AC57638}"/>
              </a:ext>
            </a:extLst>
          </p:cNvPr>
          <p:cNvSpPr/>
          <p:nvPr/>
        </p:nvSpPr>
        <p:spPr bwMode="auto">
          <a:xfrm>
            <a:off x="9662919" y="3355851"/>
            <a:ext cx="390561"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dirty="0">
                <a:noFill/>
                <a:latin typeface="Segoe UI Semibold"/>
                <a:cs typeface="Segoe UI" pitchFamily="34" charset="0"/>
              </a:rPr>
              <a:t>Store</a:t>
            </a:r>
          </a:p>
        </p:txBody>
      </p:sp>
      <p:sp>
        <p:nvSpPr>
          <p:cNvPr id="39" name="TextBox 38">
            <a:extLst>
              <a:ext uri="{FF2B5EF4-FFF2-40B4-BE49-F238E27FC236}">
                <a16:creationId xmlns:a16="http://schemas.microsoft.com/office/drawing/2014/main" id="{CFF27DCB-6550-4783-9681-6F871C08AA9A}"/>
              </a:ext>
            </a:extLst>
          </p:cNvPr>
          <p:cNvSpPr txBox="1"/>
          <p:nvPr/>
        </p:nvSpPr>
        <p:spPr>
          <a:xfrm>
            <a:off x="9069278" y="2345049"/>
            <a:ext cx="1146175"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Capture Container</a:t>
            </a:r>
          </a:p>
        </p:txBody>
      </p:sp>
      <p:sp>
        <p:nvSpPr>
          <p:cNvPr id="41" name="TextBox 40">
            <a:extLst>
              <a:ext uri="{FF2B5EF4-FFF2-40B4-BE49-F238E27FC236}">
                <a16:creationId xmlns:a16="http://schemas.microsoft.com/office/drawing/2014/main" id="{A67EFE58-ED38-4A3A-B712-32238FBB0571}"/>
              </a:ext>
            </a:extLst>
          </p:cNvPr>
          <p:cNvSpPr txBox="1"/>
          <p:nvPr/>
        </p:nvSpPr>
        <p:spPr>
          <a:xfrm>
            <a:off x="2198846" y="3142387"/>
            <a:ext cx="1588294"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Event Hub Namespace</a:t>
            </a:r>
          </a:p>
        </p:txBody>
      </p:sp>
      <p:sp>
        <p:nvSpPr>
          <p:cNvPr id="51" name="TextBox 50">
            <a:extLst>
              <a:ext uri="{FF2B5EF4-FFF2-40B4-BE49-F238E27FC236}">
                <a16:creationId xmlns:a16="http://schemas.microsoft.com/office/drawing/2014/main" id="{20F4F388-1F56-4C20-9411-3C756DA788C0}"/>
              </a:ext>
            </a:extLst>
          </p:cNvPr>
          <p:cNvSpPr txBox="1"/>
          <p:nvPr/>
        </p:nvSpPr>
        <p:spPr>
          <a:xfrm>
            <a:off x="4089081" y="3142386"/>
            <a:ext cx="1026234"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Event Hub Name</a:t>
            </a:r>
          </a:p>
        </p:txBody>
      </p:sp>
      <p:sp>
        <p:nvSpPr>
          <p:cNvPr id="55" name="TextBox 54">
            <a:extLst>
              <a:ext uri="{FF2B5EF4-FFF2-40B4-BE49-F238E27FC236}">
                <a16:creationId xmlns:a16="http://schemas.microsoft.com/office/drawing/2014/main" id="{DDFE81C6-D3EA-48B1-96D3-66A3128D0BA4}"/>
              </a:ext>
            </a:extLst>
          </p:cNvPr>
          <p:cNvSpPr txBox="1"/>
          <p:nvPr/>
        </p:nvSpPr>
        <p:spPr>
          <a:xfrm>
            <a:off x="5115315" y="3142386"/>
            <a:ext cx="1010847"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Partition</a:t>
            </a:r>
          </a:p>
        </p:txBody>
      </p:sp>
      <p:sp>
        <p:nvSpPr>
          <p:cNvPr id="57" name="TextBox 56">
            <a:extLst>
              <a:ext uri="{FF2B5EF4-FFF2-40B4-BE49-F238E27FC236}">
                <a16:creationId xmlns:a16="http://schemas.microsoft.com/office/drawing/2014/main" id="{9F0E3299-8312-4BEF-B22A-D7722BE670DC}"/>
              </a:ext>
            </a:extLst>
          </p:cNvPr>
          <p:cNvSpPr txBox="1"/>
          <p:nvPr/>
        </p:nvSpPr>
        <p:spPr>
          <a:xfrm>
            <a:off x="6101007" y="3149091"/>
            <a:ext cx="590025"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Year</a:t>
            </a:r>
          </a:p>
        </p:txBody>
      </p:sp>
      <p:sp>
        <p:nvSpPr>
          <p:cNvPr id="59" name="TextBox 58">
            <a:extLst>
              <a:ext uri="{FF2B5EF4-FFF2-40B4-BE49-F238E27FC236}">
                <a16:creationId xmlns:a16="http://schemas.microsoft.com/office/drawing/2014/main" id="{82494D43-2936-4901-B67E-0CFF23A27A90}"/>
              </a:ext>
            </a:extLst>
          </p:cNvPr>
          <p:cNvSpPr txBox="1"/>
          <p:nvPr/>
        </p:nvSpPr>
        <p:spPr>
          <a:xfrm>
            <a:off x="6908726" y="3142385"/>
            <a:ext cx="590025"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Month</a:t>
            </a:r>
          </a:p>
        </p:txBody>
      </p:sp>
      <p:sp>
        <p:nvSpPr>
          <p:cNvPr id="61" name="TextBox 60">
            <a:extLst>
              <a:ext uri="{FF2B5EF4-FFF2-40B4-BE49-F238E27FC236}">
                <a16:creationId xmlns:a16="http://schemas.microsoft.com/office/drawing/2014/main" id="{BAD800FD-EFC9-4213-A2D1-C17D63B37312}"/>
              </a:ext>
            </a:extLst>
          </p:cNvPr>
          <p:cNvSpPr txBox="1"/>
          <p:nvPr/>
        </p:nvSpPr>
        <p:spPr>
          <a:xfrm>
            <a:off x="7560149" y="3142385"/>
            <a:ext cx="590025"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Day</a:t>
            </a:r>
          </a:p>
        </p:txBody>
      </p:sp>
      <p:sp>
        <p:nvSpPr>
          <p:cNvPr id="63" name="TextBox 62">
            <a:extLst>
              <a:ext uri="{FF2B5EF4-FFF2-40B4-BE49-F238E27FC236}">
                <a16:creationId xmlns:a16="http://schemas.microsoft.com/office/drawing/2014/main" id="{6CEB9D84-2EC4-49B3-881C-7DC5759B1EF7}"/>
              </a:ext>
            </a:extLst>
          </p:cNvPr>
          <p:cNvSpPr txBox="1"/>
          <p:nvPr/>
        </p:nvSpPr>
        <p:spPr>
          <a:xfrm>
            <a:off x="8191461" y="3149972"/>
            <a:ext cx="590025"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Hour</a:t>
            </a:r>
          </a:p>
        </p:txBody>
      </p:sp>
      <p:sp>
        <p:nvSpPr>
          <p:cNvPr id="65" name="TextBox 64">
            <a:extLst>
              <a:ext uri="{FF2B5EF4-FFF2-40B4-BE49-F238E27FC236}">
                <a16:creationId xmlns:a16="http://schemas.microsoft.com/office/drawing/2014/main" id="{F17DEEEA-BD0F-4AEB-924C-8DC2120149C7}"/>
              </a:ext>
            </a:extLst>
          </p:cNvPr>
          <p:cNvSpPr txBox="1"/>
          <p:nvPr/>
        </p:nvSpPr>
        <p:spPr>
          <a:xfrm>
            <a:off x="8892019" y="3155796"/>
            <a:ext cx="590025"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Minute</a:t>
            </a:r>
          </a:p>
        </p:txBody>
      </p:sp>
      <p:sp>
        <p:nvSpPr>
          <p:cNvPr id="67" name="TextBox 66">
            <a:extLst>
              <a:ext uri="{FF2B5EF4-FFF2-40B4-BE49-F238E27FC236}">
                <a16:creationId xmlns:a16="http://schemas.microsoft.com/office/drawing/2014/main" id="{754D99E5-6E7C-4715-B6B8-F880F6705118}"/>
              </a:ext>
            </a:extLst>
          </p:cNvPr>
          <p:cNvSpPr txBox="1"/>
          <p:nvPr/>
        </p:nvSpPr>
        <p:spPr>
          <a:xfrm>
            <a:off x="9552275" y="3149090"/>
            <a:ext cx="590025"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Second</a:t>
            </a:r>
          </a:p>
        </p:txBody>
      </p:sp>
    </p:spTree>
    <p:extLst>
      <p:ext uri="{BB962C8B-B14F-4D97-AF65-F5344CB8AC3E}">
        <p14:creationId xmlns:p14="http://schemas.microsoft.com/office/powerpoint/2010/main" val="2009445996"/>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4DAD97EB-69B6-4CCE-93D2-42439F8B6F46}"/>
              </a:ext>
            </a:extLst>
          </p:cNvPr>
          <p:cNvSpPr/>
          <p:nvPr/>
        </p:nvSpPr>
        <p:spPr bwMode="auto">
          <a:xfrm>
            <a:off x="69851" y="927101"/>
            <a:ext cx="11597910" cy="4203700"/>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33" name="Group 132">
            <a:extLst>
              <a:ext uri="{FF2B5EF4-FFF2-40B4-BE49-F238E27FC236}">
                <a16:creationId xmlns:a16="http://schemas.microsoft.com/office/drawing/2014/main" id="{3F35DBDE-91A5-4139-BDEA-55B80E167FCA}"/>
              </a:ext>
            </a:extLst>
          </p:cNvPr>
          <p:cNvGrpSpPr/>
          <p:nvPr/>
        </p:nvGrpSpPr>
        <p:grpSpPr>
          <a:xfrm>
            <a:off x="-25860" y="805026"/>
            <a:ext cx="11693621" cy="4389110"/>
            <a:chOff x="56224" y="741944"/>
            <a:chExt cx="11693621" cy="4389110"/>
          </a:xfrm>
        </p:grpSpPr>
        <p:pic>
          <p:nvPicPr>
            <p:cNvPr id="134" name="Picture 4" descr="Dots grid design - Transparent PNG &amp; SVG vector file">
              <a:extLst>
                <a:ext uri="{FF2B5EF4-FFF2-40B4-BE49-F238E27FC236}">
                  <a16:creationId xmlns:a16="http://schemas.microsoft.com/office/drawing/2014/main" id="{D0A6FA85-7E5B-4916-9B9B-C4E58F16F2D9}"/>
                </a:ext>
              </a:extLst>
            </p:cNvPr>
            <p:cNvPicPr>
              <a:picLocks noChangeAspect="1" noChangeArrowheads="1"/>
            </p:cNvPicPr>
            <p:nvPr/>
          </p:nvPicPr>
          <p:blipFill rotWithShape="1">
            <a:blip r:embed="rId3">
              <a:alphaModFix amt="50000"/>
              <a:extLst>
                <a:ext uri="{28A0092B-C50C-407E-A947-70E740481C1C}">
                  <a14:useLocalDpi xmlns:a14="http://schemas.microsoft.com/office/drawing/2010/main" val="0"/>
                </a:ext>
              </a:extLst>
            </a:blip>
            <a:srcRect l="666" t="152" r="-2072" b="403"/>
            <a:stretch/>
          </p:blipFill>
          <p:spPr bwMode="auto">
            <a:xfrm>
              <a:off x="56224" y="741944"/>
              <a:ext cx="4475716" cy="4389110"/>
            </a:xfrm>
            <a:prstGeom prst="rect">
              <a:avLst/>
            </a:prstGeom>
            <a:noFill/>
            <a:extLst>
              <a:ext uri="{909E8E84-426E-40DD-AFC4-6F175D3DCCD1}">
                <a14:hiddenFill xmlns:a14="http://schemas.microsoft.com/office/drawing/2010/main">
                  <a:solidFill>
                    <a:srgbClr val="FFFFFF"/>
                  </a:solidFill>
                </a14:hiddenFill>
              </a:ext>
            </a:extLst>
          </p:spPr>
        </p:pic>
        <p:pic>
          <p:nvPicPr>
            <p:cNvPr id="135" name="Picture 4" descr="Dots grid design - Transparent PNG &amp; SVG vector file">
              <a:extLst>
                <a:ext uri="{FF2B5EF4-FFF2-40B4-BE49-F238E27FC236}">
                  <a16:creationId xmlns:a16="http://schemas.microsoft.com/office/drawing/2014/main" id="{D91D9F44-A44D-40A3-87EB-7E4E617A467B}"/>
                </a:ext>
              </a:extLst>
            </p:cNvPr>
            <p:cNvPicPr>
              <a:picLocks noChangeAspect="1" noChangeArrowheads="1"/>
            </p:cNvPicPr>
            <p:nvPr/>
          </p:nvPicPr>
          <p:blipFill rotWithShape="1">
            <a:blip r:embed="rId3">
              <a:alphaModFix amt="50000"/>
              <a:extLst>
                <a:ext uri="{28A0092B-C50C-407E-A947-70E740481C1C}">
                  <a14:useLocalDpi xmlns:a14="http://schemas.microsoft.com/office/drawing/2010/main" val="0"/>
                </a:ext>
              </a:extLst>
            </a:blip>
            <a:srcRect l="666" t="152" r="-2072" b="403"/>
            <a:stretch/>
          </p:blipFill>
          <p:spPr bwMode="auto">
            <a:xfrm>
              <a:off x="4179244" y="741944"/>
              <a:ext cx="4475716" cy="4389110"/>
            </a:xfrm>
            <a:prstGeom prst="rect">
              <a:avLst/>
            </a:prstGeom>
            <a:noFill/>
            <a:extLst>
              <a:ext uri="{909E8E84-426E-40DD-AFC4-6F175D3DCCD1}">
                <a14:hiddenFill xmlns:a14="http://schemas.microsoft.com/office/drawing/2010/main">
                  <a:solidFill>
                    <a:srgbClr val="FFFFFF"/>
                  </a:solidFill>
                </a14:hiddenFill>
              </a:ext>
            </a:extLst>
          </p:spPr>
        </p:pic>
        <p:pic>
          <p:nvPicPr>
            <p:cNvPr id="136" name="Picture 4" descr="Dots grid design - Transparent PNG &amp; SVG vector file">
              <a:extLst>
                <a:ext uri="{FF2B5EF4-FFF2-40B4-BE49-F238E27FC236}">
                  <a16:creationId xmlns:a16="http://schemas.microsoft.com/office/drawing/2014/main" id="{FA73AC69-D124-460F-9375-E6C539AED90D}"/>
                </a:ext>
              </a:extLst>
            </p:cNvPr>
            <p:cNvPicPr>
              <a:picLocks noChangeAspect="1" noChangeArrowheads="1"/>
            </p:cNvPicPr>
            <p:nvPr/>
          </p:nvPicPr>
          <p:blipFill rotWithShape="1">
            <a:blip r:embed="rId3">
              <a:alphaModFix amt="50000"/>
              <a:extLst>
                <a:ext uri="{28A0092B-C50C-407E-A947-70E740481C1C}">
                  <a14:useLocalDpi xmlns:a14="http://schemas.microsoft.com/office/drawing/2010/main" val="0"/>
                </a:ext>
              </a:extLst>
            </a:blip>
            <a:srcRect l="666" t="152" r="21557" b="403"/>
            <a:stretch/>
          </p:blipFill>
          <p:spPr bwMode="auto">
            <a:xfrm>
              <a:off x="8317061" y="741944"/>
              <a:ext cx="3432784" cy="4389110"/>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Rectangle 1">
            <a:extLst>
              <a:ext uri="{FF2B5EF4-FFF2-40B4-BE49-F238E27FC236}">
                <a16:creationId xmlns:a16="http://schemas.microsoft.com/office/drawing/2014/main" id="{E21FA663-B94D-419A-8C46-D81F29515421}"/>
              </a:ext>
            </a:extLst>
          </p:cNvPr>
          <p:cNvSpPr/>
          <p:nvPr/>
        </p:nvSpPr>
        <p:spPr>
          <a:xfrm>
            <a:off x="210994" y="1071091"/>
            <a:ext cx="2344058" cy="3927629"/>
          </a:xfrm>
          <a:prstGeom prst="rect">
            <a:avLst/>
          </a:prstGeom>
          <a:solidFill>
            <a:srgbClr val="0078D4">
              <a:alpha val="18000"/>
            </a:srgbClr>
          </a:solidFill>
          <a:ln w="12700" cap="flat" cmpd="sng" algn="ctr">
            <a:solidFill>
              <a:srgbClr val="0DDCFF"/>
            </a:solidFill>
            <a:prstDash val="dash"/>
            <a:miter lim="800000"/>
          </a:ln>
          <a:effectLst>
            <a:outerShdw blurRad="63500" sx="102000" sy="102000" algn="ctr"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48" name="Straight Connector 147">
            <a:extLst>
              <a:ext uri="{FF2B5EF4-FFF2-40B4-BE49-F238E27FC236}">
                <a16:creationId xmlns:a16="http://schemas.microsoft.com/office/drawing/2014/main" id="{0EC561F4-7267-4D76-BF80-9221D52E2E2D}"/>
              </a:ext>
            </a:extLst>
          </p:cNvPr>
          <p:cNvCxnSpPr>
            <a:cxnSpLocks/>
          </p:cNvCxnSpPr>
          <p:nvPr/>
        </p:nvCxnSpPr>
        <p:spPr>
          <a:xfrm>
            <a:off x="368954" y="1500808"/>
            <a:ext cx="2084059" cy="0"/>
          </a:xfrm>
          <a:prstGeom prst="line">
            <a:avLst/>
          </a:prstGeom>
          <a:solidFill>
            <a:schemeClr val="bg1"/>
          </a:solidFill>
          <a:ln w="38100">
            <a:solidFill>
              <a:srgbClr val="74747D"/>
            </a:solidFill>
            <a:prstDash val="solid"/>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11" name="TextBox 10">
            <a:extLst>
              <a:ext uri="{FF2B5EF4-FFF2-40B4-BE49-F238E27FC236}">
                <a16:creationId xmlns:a16="http://schemas.microsoft.com/office/drawing/2014/main" id="{52DA9C5D-BCC4-48A5-873F-1CCBEBB16702}"/>
              </a:ext>
            </a:extLst>
          </p:cNvPr>
          <p:cNvSpPr txBox="1"/>
          <p:nvPr/>
        </p:nvSpPr>
        <p:spPr>
          <a:xfrm>
            <a:off x="368954" y="1241766"/>
            <a:ext cx="3501292" cy="169277"/>
          </a:xfrm>
          <a:prstGeom prst="rect">
            <a:avLst/>
          </a:prstGeom>
          <a:noFill/>
        </p:spPr>
        <p:txBody>
          <a:bodyPr wrap="square" lIns="0" tIns="0" rIns="0" bIns="0" rtlCol="0">
            <a:spAutoFit/>
          </a:bodyPr>
          <a:lstStyle/>
          <a:p>
            <a:pPr algn="l"/>
            <a:r>
              <a:rPr lang="en-US" sz="1100" b="1" dirty="0">
                <a:gradFill>
                  <a:gsLst>
                    <a:gs pos="2917">
                      <a:schemeClr val="tx1"/>
                    </a:gs>
                    <a:gs pos="30000">
                      <a:schemeClr val="tx1"/>
                    </a:gs>
                  </a:gsLst>
                  <a:lin ang="5400000" scaled="0"/>
                </a:gradFill>
                <a:latin typeface="Cascadia Code" pitchFamily="1" charset="0"/>
                <a:cs typeface="Cascadia Code" pitchFamily="1" charset="0"/>
              </a:rPr>
              <a:t>Capture Schema </a:t>
            </a:r>
            <a:r>
              <a:rPr lang="en-US" sz="1100" dirty="0">
                <a:gradFill>
                  <a:gsLst>
                    <a:gs pos="2917">
                      <a:schemeClr val="tx1"/>
                    </a:gs>
                    <a:gs pos="30000">
                      <a:schemeClr val="tx1"/>
                    </a:gs>
                  </a:gsLst>
                  <a:lin ang="5400000" scaled="0"/>
                </a:gradFill>
                <a:latin typeface="Cascadia Code" pitchFamily="1" charset="0"/>
                <a:cs typeface="Cascadia Code" pitchFamily="1" charset="0"/>
              </a:rPr>
              <a:t>(</a:t>
            </a:r>
            <a:r>
              <a:rPr lang="en-US" sz="1100" b="1" kern="0" dirty="0" err="1">
                <a:solidFill>
                  <a:srgbClr val="0DDCFF"/>
                </a:solidFill>
                <a:latin typeface="Consolas" panose="020B0609020204030204" pitchFamily="49" charset="0"/>
                <a:cs typeface="Segoe UI" panose="020B0502040204020203" pitchFamily="34" charset="0"/>
              </a:rPr>
              <a:t>avro</a:t>
            </a:r>
            <a:r>
              <a:rPr lang="en-US" sz="1100" dirty="0">
                <a:gradFill>
                  <a:gsLst>
                    <a:gs pos="2917">
                      <a:schemeClr val="tx1"/>
                    </a:gs>
                    <a:gs pos="30000">
                      <a:schemeClr val="tx1"/>
                    </a:gs>
                  </a:gsLst>
                  <a:lin ang="5400000" scaled="0"/>
                </a:gradFill>
                <a:latin typeface="Cascadia Code" pitchFamily="1" charset="0"/>
                <a:cs typeface="Cascadia Code" pitchFamily="1" charset="0"/>
              </a:rPr>
              <a:t>)</a:t>
            </a:r>
            <a:endParaRPr lang="en-US" sz="1100"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12" name="TextBox 11">
            <a:extLst>
              <a:ext uri="{FF2B5EF4-FFF2-40B4-BE49-F238E27FC236}">
                <a16:creationId xmlns:a16="http://schemas.microsoft.com/office/drawing/2014/main" id="{869E9EA6-8235-4526-A761-6C939CCCE747}"/>
              </a:ext>
            </a:extLst>
          </p:cNvPr>
          <p:cNvSpPr txBox="1"/>
          <p:nvPr/>
        </p:nvSpPr>
        <p:spPr>
          <a:xfrm>
            <a:off x="368954" y="1581718"/>
            <a:ext cx="2084058" cy="3302635"/>
          </a:xfrm>
          <a:prstGeom prst="rect">
            <a:avLst/>
          </a:prstGeom>
          <a:noFill/>
        </p:spPr>
        <p:txBody>
          <a:bodyPr wrap="square" lIns="0" tIns="0" rIns="0" bIns="0" rtlCol="0">
            <a:spAutoFit/>
          </a:bodyPr>
          <a:lstStyle/>
          <a:p>
            <a:pPr algn="l">
              <a:lnSpc>
                <a:spcPct val="150000"/>
              </a:lnSpc>
            </a:pPr>
            <a:r>
              <a:rPr lang="en-CA" sz="800" b="0" i="0" dirty="0" err="1">
                <a:solidFill>
                  <a:srgbClr val="2AA198"/>
                </a:solidFill>
                <a:effectLst/>
                <a:latin typeface="Cascadia Code" panose="020B0609020000020004" pitchFamily="49" charset="0"/>
                <a:cs typeface="Cascadia Code" panose="020B0609020000020004" pitchFamily="49" charset="0"/>
              </a:rPr>
              <a:t>SequenceNumber:</a:t>
            </a:r>
            <a:r>
              <a:rPr lang="en-CA" sz="800" b="0" i="0" dirty="0" err="1">
                <a:effectLst/>
                <a:latin typeface="Cascadia Code" panose="020B0609020000020004" pitchFamily="49" charset="0"/>
                <a:cs typeface="Cascadia Code" panose="020B0609020000020004" pitchFamily="49" charset="0"/>
              </a:rPr>
              <a:t>long</a:t>
            </a:r>
            <a:endParaRPr lang="en-CA" sz="800" b="0" i="0" dirty="0">
              <a:effectLst/>
              <a:latin typeface="Cascadia Code" panose="020B0609020000020004" pitchFamily="49" charset="0"/>
              <a:cs typeface="Cascadia Code" panose="020B0609020000020004" pitchFamily="49" charset="0"/>
            </a:endParaRPr>
          </a:p>
          <a:p>
            <a:pPr algn="l">
              <a:lnSpc>
                <a:spcPct val="150000"/>
              </a:lnSpc>
            </a:pPr>
            <a:r>
              <a:rPr lang="en-CA" sz="800" b="0" i="0" dirty="0" err="1">
                <a:solidFill>
                  <a:srgbClr val="2AA198"/>
                </a:solidFill>
                <a:effectLst/>
                <a:latin typeface="Cascadia Code" panose="020B0609020000020004" pitchFamily="49" charset="0"/>
                <a:cs typeface="Cascadia Code" panose="020B0609020000020004" pitchFamily="49" charset="0"/>
              </a:rPr>
              <a:t>Offset:</a:t>
            </a:r>
            <a:r>
              <a:rPr lang="en-CA" sz="800" b="0" i="0" dirty="0" err="1">
                <a:effectLst/>
                <a:latin typeface="Cascadia Code" panose="020B0609020000020004" pitchFamily="49" charset="0"/>
                <a:cs typeface="Cascadia Code" panose="020B0609020000020004" pitchFamily="49" charset="0"/>
              </a:rPr>
              <a:t>string</a:t>
            </a:r>
            <a:endParaRPr lang="en-CA" sz="800" b="0" i="0" dirty="0">
              <a:effectLst/>
              <a:latin typeface="Cascadia Code" panose="020B0609020000020004" pitchFamily="49" charset="0"/>
              <a:cs typeface="Cascadia Code" panose="020B0609020000020004" pitchFamily="49" charset="0"/>
            </a:endParaRPr>
          </a:p>
          <a:p>
            <a:pPr algn="l">
              <a:lnSpc>
                <a:spcPct val="150000"/>
              </a:lnSpc>
            </a:pPr>
            <a:r>
              <a:rPr lang="en-CA" sz="800" b="0" i="0" dirty="0" err="1">
                <a:solidFill>
                  <a:srgbClr val="2AA198"/>
                </a:solidFill>
                <a:effectLst/>
                <a:latin typeface="Cascadia Code" panose="020B0609020000020004" pitchFamily="49" charset="0"/>
                <a:cs typeface="Cascadia Code" panose="020B0609020000020004" pitchFamily="49" charset="0"/>
              </a:rPr>
              <a:t>EnqueuedTimeUtc:</a:t>
            </a:r>
            <a:r>
              <a:rPr lang="en-CA" sz="800" b="0" i="0" dirty="0" err="1">
                <a:effectLst/>
                <a:latin typeface="Cascadia Code" panose="020B0609020000020004" pitchFamily="49" charset="0"/>
                <a:cs typeface="Cascadia Code" panose="020B0609020000020004" pitchFamily="49" charset="0"/>
              </a:rPr>
              <a:t>string</a:t>
            </a:r>
            <a:endParaRPr lang="en-CA" sz="800" b="0" i="0" dirty="0">
              <a:effectLst/>
              <a:latin typeface="Cascadia Code" panose="020B0609020000020004" pitchFamily="49" charset="0"/>
              <a:cs typeface="Cascadia Code" panose="020B0609020000020004" pitchFamily="49" charset="0"/>
            </a:endParaRPr>
          </a:p>
          <a:p>
            <a:pPr algn="l">
              <a:lnSpc>
                <a:spcPct val="150000"/>
              </a:lnSpc>
            </a:pPr>
            <a:r>
              <a:rPr lang="en-CA" sz="800" b="0" i="0" dirty="0" err="1">
                <a:solidFill>
                  <a:srgbClr val="2AA198"/>
                </a:solidFill>
                <a:effectLst/>
                <a:latin typeface="Cascadia Code" panose="020B0609020000020004" pitchFamily="49" charset="0"/>
                <a:cs typeface="Cascadia Code" panose="020B0609020000020004" pitchFamily="49" charset="0"/>
              </a:rPr>
              <a:t>SystemProperties:</a:t>
            </a:r>
            <a:r>
              <a:rPr lang="en-CA" sz="800" b="0" i="0" dirty="0" err="1">
                <a:effectLst/>
                <a:latin typeface="Cascadia Code" panose="020B0609020000020004" pitchFamily="49" charset="0"/>
                <a:cs typeface="Cascadia Code" panose="020B0609020000020004" pitchFamily="49" charset="0"/>
              </a:rPr>
              <a:t>map</a:t>
            </a:r>
            <a:endParaRPr lang="en-CA" sz="800" b="0" i="0" dirty="0">
              <a:effectLst/>
              <a:latin typeface="Cascadia Code" panose="020B0609020000020004" pitchFamily="49" charset="0"/>
              <a:cs typeface="Cascadia Code" panose="020B0609020000020004" pitchFamily="49" charset="0"/>
            </a:endParaRPr>
          </a:p>
          <a:p>
            <a:pPr algn="l">
              <a:lnSpc>
                <a:spcPct val="150000"/>
              </a:lnSpc>
            </a:pPr>
            <a:r>
              <a:rPr lang="en-CA" sz="800" b="0" i="0" dirty="0">
                <a:solidFill>
                  <a:srgbClr val="2AA198"/>
                </a:solidFill>
                <a:effectLst/>
                <a:latin typeface="Cascadia Code" panose="020B0609020000020004" pitchFamily="49" charset="0"/>
                <a:cs typeface="Cascadia Code" panose="020B0609020000020004" pitchFamily="49" charset="0"/>
              </a:rPr>
              <a:t>	</a:t>
            </a:r>
            <a:r>
              <a:rPr lang="en-CA" sz="800" b="0" i="0" dirty="0" err="1">
                <a:solidFill>
                  <a:srgbClr val="2AA198"/>
                </a:solidFill>
                <a:effectLst/>
                <a:latin typeface="Cascadia Code" panose="020B0609020000020004" pitchFamily="49" charset="0"/>
                <a:cs typeface="Cascadia Code" panose="020B0609020000020004" pitchFamily="49" charset="0"/>
              </a:rPr>
              <a:t>key:</a:t>
            </a:r>
            <a:r>
              <a:rPr lang="en-CA" sz="800" b="0" i="0" dirty="0" err="1">
                <a:effectLst/>
                <a:latin typeface="Cascadia Code" panose="020B0609020000020004" pitchFamily="49" charset="0"/>
                <a:cs typeface="Cascadia Code" panose="020B0609020000020004" pitchFamily="49" charset="0"/>
              </a:rPr>
              <a:t>string</a:t>
            </a:r>
            <a:endParaRPr lang="en-CA" sz="800" b="0" i="0" dirty="0">
              <a:effectLst/>
              <a:latin typeface="Cascadia Code" panose="020B0609020000020004" pitchFamily="49" charset="0"/>
              <a:cs typeface="Cascadia Code" panose="020B0609020000020004" pitchFamily="49" charset="0"/>
            </a:endParaRPr>
          </a:p>
          <a:p>
            <a:pPr algn="l">
              <a:lnSpc>
                <a:spcPct val="150000"/>
              </a:lnSpc>
            </a:pPr>
            <a:r>
              <a:rPr lang="en-CA" sz="800" b="0" i="0" dirty="0">
                <a:solidFill>
                  <a:srgbClr val="2AA198"/>
                </a:solidFill>
                <a:effectLst/>
                <a:latin typeface="Cascadia Code" panose="020B0609020000020004" pitchFamily="49" charset="0"/>
                <a:cs typeface="Cascadia Code" panose="020B0609020000020004" pitchFamily="49" charset="0"/>
              </a:rPr>
              <a:t>	</a:t>
            </a:r>
            <a:r>
              <a:rPr lang="en-CA" sz="800" b="0" i="0" dirty="0" err="1">
                <a:solidFill>
                  <a:srgbClr val="2AA198"/>
                </a:solidFill>
                <a:effectLst/>
                <a:latin typeface="Cascadia Code" panose="020B0609020000020004" pitchFamily="49" charset="0"/>
                <a:cs typeface="Cascadia Code" panose="020B0609020000020004" pitchFamily="49" charset="0"/>
              </a:rPr>
              <a:t>value:</a:t>
            </a:r>
            <a:r>
              <a:rPr lang="en-CA" sz="800" b="0" i="0" dirty="0" err="1">
                <a:effectLst/>
                <a:latin typeface="Cascadia Code" panose="020B0609020000020004" pitchFamily="49" charset="0"/>
                <a:cs typeface="Cascadia Code" panose="020B0609020000020004" pitchFamily="49" charset="0"/>
              </a:rPr>
              <a:t>struct</a:t>
            </a:r>
            <a:endParaRPr lang="en-CA" sz="800" b="0" i="0" dirty="0">
              <a:effectLst/>
              <a:latin typeface="Cascadia Code" panose="020B0609020000020004" pitchFamily="49" charset="0"/>
              <a:cs typeface="Cascadia Code" panose="020B0609020000020004" pitchFamily="49" charset="0"/>
            </a:endParaRPr>
          </a:p>
          <a:p>
            <a:pPr lvl="2">
              <a:lnSpc>
                <a:spcPct val="150000"/>
              </a:lnSpc>
            </a:pPr>
            <a:r>
              <a:rPr lang="en-CA" sz="800" b="0" i="0" dirty="0">
                <a:solidFill>
                  <a:srgbClr val="2AA198"/>
                </a:solidFill>
                <a:effectLst/>
                <a:latin typeface="Cascadia Code" panose="020B0609020000020004" pitchFamily="49" charset="0"/>
                <a:cs typeface="Cascadia Code" panose="020B0609020000020004" pitchFamily="49" charset="0"/>
              </a:rPr>
              <a:t>member0:</a:t>
            </a:r>
            <a:r>
              <a:rPr lang="en-CA" sz="800" b="0" i="0" dirty="0">
                <a:effectLst/>
                <a:latin typeface="Cascadia Code" panose="020B0609020000020004" pitchFamily="49" charset="0"/>
                <a:cs typeface="Cascadia Code" panose="020B0609020000020004" pitchFamily="49" charset="0"/>
              </a:rPr>
              <a:t>long</a:t>
            </a:r>
          </a:p>
          <a:p>
            <a:pPr lvl="2">
              <a:lnSpc>
                <a:spcPct val="150000"/>
              </a:lnSpc>
            </a:pPr>
            <a:r>
              <a:rPr lang="en-CA" sz="800" b="0" i="0" dirty="0">
                <a:solidFill>
                  <a:srgbClr val="2AA198"/>
                </a:solidFill>
                <a:effectLst/>
                <a:latin typeface="Cascadia Code" panose="020B0609020000020004" pitchFamily="49" charset="0"/>
                <a:cs typeface="Cascadia Code" panose="020B0609020000020004" pitchFamily="49" charset="0"/>
              </a:rPr>
              <a:t>member1:</a:t>
            </a:r>
            <a:r>
              <a:rPr lang="en-CA" sz="800" b="0" i="0" dirty="0">
                <a:effectLst/>
                <a:latin typeface="Cascadia Code" panose="020B0609020000020004" pitchFamily="49" charset="0"/>
                <a:cs typeface="Cascadia Code" panose="020B0609020000020004" pitchFamily="49" charset="0"/>
              </a:rPr>
              <a:t>double</a:t>
            </a:r>
          </a:p>
          <a:p>
            <a:pPr lvl="2">
              <a:lnSpc>
                <a:spcPct val="150000"/>
              </a:lnSpc>
            </a:pPr>
            <a:r>
              <a:rPr lang="en-CA" sz="800" b="0" i="0" dirty="0">
                <a:solidFill>
                  <a:srgbClr val="2AA198"/>
                </a:solidFill>
                <a:effectLst/>
                <a:latin typeface="Cascadia Code" panose="020B0609020000020004" pitchFamily="49" charset="0"/>
                <a:cs typeface="Cascadia Code" panose="020B0609020000020004" pitchFamily="49" charset="0"/>
              </a:rPr>
              <a:t>member2:</a:t>
            </a:r>
            <a:r>
              <a:rPr lang="en-CA" sz="800" b="0" i="0" dirty="0">
                <a:effectLst/>
                <a:latin typeface="Cascadia Code" panose="020B0609020000020004" pitchFamily="49" charset="0"/>
                <a:cs typeface="Cascadia Code" panose="020B0609020000020004" pitchFamily="49" charset="0"/>
              </a:rPr>
              <a:t>string</a:t>
            </a:r>
          </a:p>
          <a:p>
            <a:pPr lvl="2">
              <a:lnSpc>
                <a:spcPct val="150000"/>
              </a:lnSpc>
            </a:pPr>
            <a:r>
              <a:rPr lang="en-CA" sz="800" b="0" i="0" dirty="0">
                <a:solidFill>
                  <a:srgbClr val="2AA198"/>
                </a:solidFill>
                <a:effectLst/>
                <a:latin typeface="Cascadia Code" panose="020B0609020000020004" pitchFamily="49" charset="0"/>
                <a:cs typeface="Cascadia Code" panose="020B0609020000020004" pitchFamily="49" charset="0"/>
              </a:rPr>
              <a:t>member3:</a:t>
            </a:r>
            <a:r>
              <a:rPr lang="en-CA" sz="800" b="0" i="0" dirty="0">
                <a:effectLst/>
                <a:latin typeface="Cascadia Code" panose="020B0609020000020004" pitchFamily="49" charset="0"/>
                <a:cs typeface="Cascadia Code" panose="020B0609020000020004" pitchFamily="49" charset="0"/>
              </a:rPr>
              <a:t>binary</a:t>
            </a:r>
          </a:p>
          <a:p>
            <a:pPr algn="l">
              <a:lnSpc>
                <a:spcPct val="150000"/>
              </a:lnSpc>
            </a:pPr>
            <a:r>
              <a:rPr lang="en-CA" sz="800" b="0" i="0" dirty="0" err="1">
                <a:solidFill>
                  <a:srgbClr val="2AA198"/>
                </a:solidFill>
                <a:effectLst/>
                <a:latin typeface="Cascadia Code" panose="020B0609020000020004" pitchFamily="49" charset="0"/>
                <a:cs typeface="Cascadia Code" panose="020B0609020000020004" pitchFamily="49" charset="0"/>
              </a:rPr>
              <a:t>Properties:</a:t>
            </a:r>
            <a:r>
              <a:rPr lang="en-CA" sz="800" b="0" i="0" dirty="0" err="1">
                <a:effectLst/>
                <a:latin typeface="Cascadia Code" panose="020B0609020000020004" pitchFamily="49" charset="0"/>
                <a:cs typeface="Cascadia Code" panose="020B0609020000020004" pitchFamily="49" charset="0"/>
              </a:rPr>
              <a:t>map</a:t>
            </a:r>
            <a:endParaRPr lang="en-CA" sz="800" b="0" i="0" dirty="0">
              <a:effectLst/>
              <a:latin typeface="Cascadia Code" panose="020B0609020000020004" pitchFamily="49" charset="0"/>
              <a:cs typeface="Cascadia Code" panose="020B0609020000020004" pitchFamily="49" charset="0"/>
            </a:endParaRPr>
          </a:p>
          <a:p>
            <a:pPr lvl="1">
              <a:lnSpc>
                <a:spcPct val="150000"/>
              </a:lnSpc>
            </a:pPr>
            <a:r>
              <a:rPr lang="en-CA" sz="800" b="0" i="0" dirty="0" err="1">
                <a:solidFill>
                  <a:srgbClr val="2AA198"/>
                </a:solidFill>
                <a:effectLst/>
                <a:latin typeface="Cascadia Code" panose="020B0609020000020004" pitchFamily="49" charset="0"/>
                <a:cs typeface="Cascadia Code" panose="020B0609020000020004" pitchFamily="49" charset="0"/>
              </a:rPr>
              <a:t>key:</a:t>
            </a:r>
            <a:r>
              <a:rPr lang="en-CA" sz="800" b="0" i="0" dirty="0" err="1">
                <a:effectLst/>
                <a:latin typeface="Cascadia Code" panose="020B0609020000020004" pitchFamily="49" charset="0"/>
                <a:cs typeface="Cascadia Code" panose="020B0609020000020004" pitchFamily="49" charset="0"/>
              </a:rPr>
              <a:t>string</a:t>
            </a:r>
            <a:endParaRPr lang="en-CA" sz="800" b="0" i="0" dirty="0">
              <a:effectLst/>
              <a:latin typeface="Cascadia Code" panose="020B0609020000020004" pitchFamily="49" charset="0"/>
              <a:cs typeface="Cascadia Code" panose="020B0609020000020004" pitchFamily="49" charset="0"/>
            </a:endParaRPr>
          </a:p>
          <a:p>
            <a:pPr lvl="1">
              <a:lnSpc>
                <a:spcPct val="150000"/>
              </a:lnSpc>
            </a:pPr>
            <a:r>
              <a:rPr lang="en-CA" sz="800" b="0" i="0" dirty="0" err="1">
                <a:solidFill>
                  <a:srgbClr val="2AA198"/>
                </a:solidFill>
                <a:effectLst/>
                <a:latin typeface="Cascadia Code" panose="020B0609020000020004" pitchFamily="49" charset="0"/>
                <a:cs typeface="Cascadia Code" panose="020B0609020000020004" pitchFamily="49" charset="0"/>
              </a:rPr>
              <a:t>value:</a:t>
            </a:r>
            <a:r>
              <a:rPr lang="en-CA" sz="800" b="0" i="0" dirty="0" err="1">
                <a:effectLst/>
                <a:latin typeface="Cascadia Code" panose="020B0609020000020004" pitchFamily="49" charset="0"/>
                <a:cs typeface="Cascadia Code" panose="020B0609020000020004" pitchFamily="49" charset="0"/>
              </a:rPr>
              <a:t>struct</a:t>
            </a:r>
            <a:endParaRPr lang="en-CA" sz="800" b="0" i="0" dirty="0">
              <a:effectLst/>
              <a:latin typeface="Cascadia Code" panose="020B0609020000020004" pitchFamily="49" charset="0"/>
              <a:cs typeface="Cascadia Code" panose="020B0609020000020004" pitchFamily="49" charset="0"/>
            </a:endParaRPr>
          </a:p>
          <a:p>
            <a:pPr lvl="2">
              <a:lnSpc>
                <a:spcPct val="150000"/>
              </a:lnSpc>
            </a:pPr>
            <a:r>
              <a:rPr lang="en-CA" sz="800" b="0" i="0" dirty="0">
                <a:solidFill>
                  <a:srgbClr val="2AA198"/>
                </a:solidFill>
                <a:effectLst/>
                <a:latin typeface="Cascadia Code" panose="020B0609020000020004" pitchFamily="49" charset="0"/>
                <a:cs typeface="Cascadia Code" panose="020B0609020000020004" pitchFamily="49" charset="0"/>
              </a:rPr>
              <a:t>member0:</a:t>
            </a:r>
            <a:r>
              <a:rPr lang="en-CA" sz="800" b="0" i="0" dirty="0">
                <a:effectLst/>
                <a:latin typeface="Cascadia Code" panose="020B0609020000020004" pitchFamily="49" charset="0"/>
                <a:cs typeface="Cascadia Code" panose="020B0609020000020004" pitchFamily="49" charset="0"/>
              </a:rPr>
              <a:t>long</a:t>
            </a:r>
          </a:p>
          <a:p>
            <a:pPr lvl="2">
              <a:lnSpc>
                <a:spcPct val="150000"/>
              </a:lnSpc>
            </a:pPr>
            <a:r>
              <a:rPr lang="en-CA" sz="800" b="0" i="0" dirty="0">
                <a:solidFill>
                  <a:srgbClr val="2AA198"/>
                </a:solidFill>
                <a:effectLst/>
                <a:latin typeface="Cascadia Code" panose="020B0609020000020004" pitchFamily="49" charset="0"/>
                <a:cs typeface="Cascadia Code" panose="020B0609020000020004" pitchFamily="49" charset="0"/>
              </a:rPr>
              <a:t>member1:</a:t>
            </a:r>
            <a:r>
              <a:rPr lang="en-CA" sz="800" b="0" i="0" dirty="0">
                <a:effectLst/>
                <a:latin typeface="Cascadia Code" panose="020B0609020000020004" pitchFamily="49" charset="0"/>
                <a:cs typeface="Cascadia Code" panose="020B0609020000020004" pitchFamily="49" charset="0"/>
              </a:rPr>
              <a:t>double</a:t>
            </a:r>
          </a:p>
          <a:p>
            <a:pPr lvl="2">
              <a:lnSpc>
                <a:spcPct val="150000"/>
              </a:lnSpc>
            </a:pPr>
            <a:r>
              <a:rPr lang="en-CA" sz="800" b="0" i="0" dirty="0">
                <a:solidFill>
                  <a:srgbClr val="2AA198"/>
                </a:solidFill>
                <a:effectLst/>
                <a:latin typeface="Cascadia Code" panose="020B0609020000020004" pitchFamily="49" charset="0"/>
                <a:cs typeface="Cascadia Code" panose="020B0609020000020004" pitchFamily="49" charset="0"/>
              </a:rPr>
              <a:t>member2:</a:t>
            </a:r>
            <a:r>
              <a:rPr lang="en-CA" sz="800" b="0" i="0" dirty="0">
                <a:effectLst/>
                <a:latin typeface="Cascadia Code" panose="020B0609020000020004" pitchFamily="49" charset="0"/>
                <a:cs typeface="Cascadia Code" panose="020B0609020000020004" pitchFamily="49" charset="0"/>
              </a:rPr>
              <a:t>string</a:t>
            </a:r>
          </a:p>
          <a:p>
            <a:pPr lvl="2">
              <a:lnSpc>
                <a:spcPct val="150000"/>
              </a:lnSpc>
            </a:pPr>
            <a:r>
              <a:rPr lang="en-CA" sz="800" b="0" i="0" dirty="0">
                <a:solidFill>
                  <a:srgbClr val="2AA198"/>
                </a:solidFill>
                <a:effectLst/>
                <a:latin typeface="Cascadia Code" panose="020B0609020000020004" pitchFamily="49" charset="0"/>
                <a:cs typeface="Cascadia Code" panose="020B0609020000020004" pitchFamily="49" charset="0"/>
              </a:rPr>
              <a:t>member3:</a:t>
            </a:r>
            <a:r>
              <a:rPr lang="en-CA" sz="800" b="0" i="0" dirty="0">
                <a:effectLst/>
                <a:latin typeface="Cascadia Code" panose="020B0609020000020004" pitchFamily="49" charset="0"/>
                <a:cs typeface="Cascadia Code" panose="020B0609020000020004" pitchFamily="49" charset="0"/>
              </a:rPr>
              <a:t>binary</a:t>
            </a:r>
          </a:p>
          <a:p>
            <a:pPr algn="l">
              <a:lnSpc>
                <a:spcPct val="150000"/>
              </a:lnSpc>
            </a:pPr>
            <a:r>
              <a:rPr lang="en-CA" sz="800" b="0" i="0" dirty="0" err="1">
                <a:solidFill>
                  <a:srgbClr val="2AA198"/>
                </a:solidFill>
                <a:effectLst/>
                <a:latin typeface="Cascadia Code" panose="020B0609020000020004" pitchFamily="49" charset="0"/>
                <a:cs typeface="Cascadia Code" panose="020B0609020000020004" pitchFamily="49" charset="0"/>
              </a:rPr>
              <a:t>Body:</a:t>
            </a:r>
            <a:r>
              <a:rPr lang="en-CA" sz="800" b="0" i="0" dirty="0" err="1">
                <a:effectLst/>
                <a:latin typeface="Cascadia Code" panose="020B0609020000020004" pitchFamily="49" charset="0"/>
                <a:cs typeface="Cascadia Code" panose="020B0609020000020004" pitchFamily="49" charset="0"/>
              </a:rPr>
              <a:t>binary</a:t>
            </a:r>
            <a:endParaRPr lang="en-CA" sz="800" b="0" i="0" dirty="0">
              <a:effectLst/>
              <a:latin typeface="Cascadia Code" panose="020B0609020000020004" pitchFamily="49" charset="0"/>
              <a:cs typeface="Cascadia Code" panose="020B0609020000020004" pitchFamily="49" charset="0"/>
            </a:endParaRPr>
          </a:p>
        </p:txBody>
      </p:sp>
      <p:cxnSp>
        <p:nvCxnSpPr>
          <p:cNvPr id="3" name="Straight Connector 2">
            <a:extLst>
              <a:ext uri="{FF2B5EF4-FFF2-40B4-BE49-F238E27FC236}">
                <a16:creationId xmlns:a16="http://schemas.microsoft.com/office/drawing/2014/main" id="{8473440B-2EB1-439B-A18F-CCE2AEC70A98}"/>
              </a:ext>
            </a:extLst>
          </p:cNvPr>
          <p:cNvCxnSpPr>
            <a:cxnSpLocks/>
          </p:cNvCxnSpPr>
          <p:nvPr/>
        </p:nvCxnSpPr>
        <p:spPr>
          <a:xfrm flipV="1">
            <a:off x="233854" y="1071093"/>
            <a:ext cx="0" cy="3927627"/>
          </a:xfrm>
          <a:prstGeom prst="line">
            <a:avLst/>
          </a:prstGeom>
          <a:noFill/>
          <a:ln w="50800" cap="flat" cmpd="sng" algn="ctr">
            <a:gradFill>
              <a:gsLst>
                <a:gs pos="0">
                  <a:srgbClr val="0078D4"/>
                </a:gs>
                <a:gs pos="100000">
                  <a:srgbClr val="0DDCFF"/>
                </a:gs>
              </a:gsLst>
              <a:lin ang="5400000" scaled="1"/>
            </a:gradFill>
            <a:prstDash val="solid"/>
            <a:miter lim="800000"/>
          </a:ln>
          <a:effectLst/>
        </p:spPr>
      </p:cxnSp>
      <p:sp>
        <p:nvSpPr>
          <p:cNvPr id="137" name="Rectangle: Rounded Corners 136">
            <a:extLst>
              <a:ext uri="{FF2B5EF4-FFF2-40B4-BE49-F238E27FC236}">
                <a16:creationId xmlns:a16="http://schemas.microsoft.com/office/drawing/2014/main" id="{39583746-6B41-4B86-9653-79C4FF300E6D}"/>
              </a:ext>
            </a:extLst>
          </p:cNvPr>
          <p:cNvSpPr/>
          <p:nvPr/>
        </p:nvSpPr>
        <p:spPr bwMode="auto">
          <a:xfrm>
            <a:off x="2856628" y="2138199"/>
            <a:ext cx="8625086" cy="2001610"/>
          </a:xfrm>
          <a:prstGeom prst="roundRect">
            <a:avLst>
              <a:gd name="adj" fmla="val 0"/>
            </a:avLst>
          </a:prstGeom>
          <a:solidFill>
            <a:srgbClr val="50E6FF">
              <a:alpha val="28000"/>
            </a:srgbClr>
          </a:solidFill>
          <a:ln w="6350" cap="flat" cmpd="sng" algn="ctr">
            <a:noFill/>
            <a:prstDash val="solid"/>
            <a:miter lim="800000"/>
            <a:headEnd type="none" w="med" len="med"/>
            <a:tailEnd type="none" w="med" len="med"/>
          </a:ln>
          <a:effectLst>
            <a:outerShdw blurRad="50800" dist="38100" dir="2700000" algn="tl" rotWithShape="0">
              <a:prstClr val="black">
                <a:alpha val="4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CA"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cxnSp>
        <p:nvCxnSpPr>
          <p:cNvPr id="138" name="Straight Connector 137">
            <a:extLst>
              <a:ext uri="{FF2B5EF4-FFF2-40B4-BE49-F238E27FC236}">
                <a16:creationId xmlns:a16="http://schemas.microsoft.com/office/drawing/2014/main" id="{57F82C0A-47E0-4845-875F-763C09B84696}"/>
              </a:ext>
            </a:extLst>
          </p:cNvPr>
          <p:cNvCxnSpPr>
            <a:cxnSpLocks/>
          </p:cNvCxnSpPr>
          <p:nvPr/>
        </p:nvCxnSpPr>
        <p:spPr>
          <a:xfrm>
            <a:off x="2876252" y="2522790"/>
            <a:ext cx="8605462" cy="0"/>
          </a:xfrm>
          <a:prstGeom prst="line">
            <a:avLst/>
          </a:prstGeom>
          <a:noFill/>
          <a:ln w="12700" cap="flat" cmpd="sng" algn="ctr">
            <a:solidFill>
              <a:srgbClr val="0DDCFF"/>
            </a:solidFill>
            <a:prstDash val="solid"/>
            <a:miter lim="800000"/>
            <a:headEnd type="none" w="lg" len="med"/>
            <a:tailEnd type="none" w="lg" len="med"/>
          </a:ln>
          <a:effectLst/>
        </p:spPr>
      </p:cxnSp>
      <p:cxnSp>
        <p:nvCxnSpPr>
          <p:cNvPr id="139" name="Straight Connector 138">
            <a:extLst>
              <a:ext uri="{FF2B5EF4-FFF2-40B4-BE49-F238E27FC236}">
                <a16:creationId xmlns:a16="http://schemas.microsoft.com/office/drawing/2014/main" id="{67EC7A72-5E9A-4A30-8879-0B3063C05242}"/>
              </a:ext>
            </a:extLst>
          </p:cNvPr>
          <p:cNvCxnSpPr>
            <a:cxnSpLocks/>
          </p:cNvCxnSpPr>
          <p:nvPr/>
        </p:nvCxnSpPr>
        <p:spPr>
          <a:xfrm>
            <a:off x="2856629" y="3493002"/>
            <a:ext cx="8625085" cy="0"/>
          </a:xfrm>
          <a:prstGeom prst="line">
            <a:avLst/>
          </a:prstGeom>
          <a:noFill/>
          <a:ln w="6350" cap="flat" cmpd="sng" algn="ctr">
            <a:solidFill>
              <a:srgbClr val="F0EEED">
                <a:alpha val="86000"/>
              </a:srgbClr>
            </a:solidFill>
            <a:prstDash val="solid"/>
            <a:miter lim="800000"/>
            <a:headEnd type="none" w="lg" len="med"/>
            <a:tailEnd type="none" w="lg" len="med"/>
          </a:ln>
          <a:effectLst/>
        </p:spPr>
      </p:cxnSp>
      <p:cxnSp>
        <p:nvCxnSpPr>
          <p:cNvPr id="140" name="Straight Connector 139">
            <a:extLst>
              <a:ext uri="{FF2B5EF4-FFF2-40B4-BE49-F238E27FC236}">
                <a16:creationId xmlns:a16="http://schemas.microsoft.com/office/drawing/2014/main" id="{D6D26548-15D2-4EE0-ADAF-959C10FB5F6A}"/>
              </a:ext>
            </a:extLst>
          </p:cNvPr>
          <p:cNvCxnSpPr>
            <a:cxnSpLocks/>
          </p:cNvCxnSpPr>
          <p:nvPr/>
        </p:nvCxnSpPr>
        <p:spPr>
          <a:xfrm>
            <a:off x="2856629" y="3816406"/>
            <a:ext cx="8625085" cy="0"/>
          </a:xfrm>
          <a:prstGeom prst="line">
            <a:avLst/>
          </a:prstGeom>
          <a:noFill/>
          <a:ln w="6350" cap="flat" cmpd="sng" algn="ctr">
            <a:solidFill>
              <a:srgbClr val="F0EEED">
                <a:alpha val="86000"/>
              </a:srgbClr>
            </a:solidFill>
            <a:prstDash val="solid"/>
            <a:miter lim="800000"/>
            <a:headEnd type="none" w="lg" len="med"/>
            <a:tailEnd type="none" w="lg" len="med"/>
          </a:ln>
          <a:effectLst/>
        </p:spPr>
      </p:cxnSp>
      <p:cxnSp>
        <p:nvCxnSpPr>
          <p:cNvPr id="141" name="Straight Connector 140">
            <a:extLst>
              <a:ext uri="{FF2B5EF4-FFF2-40B4-BE49-F238E27FC236}">
                <a16:creationId xmlns:a16="http://schemas.microsoft.com/office/drawing/2014/main" id="{F3E7E1F8-CA82-448A-800C-CE9F210F5659}"/>
              </a:ext>
            </a:extLst>
          </p:cNvPr>
          <p:cNvCxnSpPr>
            <a:cxnSpLocks/>
          </p:cNvCxnSpPr>
          <p:nvPr/>
        </p:nvCxnSpPr>
        <p:spPr>
          <a:xfrm>
            <a:off x="2856629" y="4139808"/>
            <a:ext cx="8625085" cy="0"/>
          </a:xfrm>
          <a:prstGeom prst="line">
            <a:avLst/>
          </a:prstGeom>
          <a:noFill/>
          <a:ln w="6350" cap="flat" cmpd="sng" algn="ctr">
            <a:solidFill>
              <a:srgbClr val="F0EEED">
                <a:alpha val="86000"/>
              </a:srgbClr>
            </a:solidFill>
            <a:prstDash val="dash"/>
            <a:miter lim="800000"/>
            <a:headEnd type="none" w="lg" len="med"/>
            <a:tailEnd type="none" w="lg" len="med"/>
          </a:ln>
          <a:effectLst/>
        </p:spPr>
      </p:cxnSp>
      <p:sp>
        <p:nvSpPr>
          <p:cNvPr id="145" name="TextBox 144">
            <a:extLst>
              <a:ext uri="{FF2B5EF4-FFF2-40B4-BE49-F238E27FC236}">
                <a16:creationId xmlns:a16="http://schemas.microsoft.com/office/drawing/2014/main" id="{821FFB10-C708-4216-8200-669B79AEF95E}"/>
              </a:ext>
            </a:extLst>
          </p:cNvPr>
          <p:cNvSpPr txBox="1"/>
          <p:nvPr/>
        </p:nvSpPr>
        <p:spPr>
          <a:xfrm>
            <a:off x="2935118" y="2226738"/>
            <a:ext cx="1489013" cy="201658"/>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1150" b="1" i="0" u="none" strike="noStrike" kern="0" cap="none" spc="0" normalizeH="0" baseline="0" noProof="0" dirty="0" err="1">
                <a:ln>
                  <a:noFill/>
                </a:ln>
                <a:solidFill>
                  <a:prstClr val="white"/>
                </a:solidFill>
                <a:effectLst/>
                <a:uLnTx/>
                <a:uFillTx/>
                <a:latin typeface="Cascadia Code" panose="020B0609020000020004" pitchFamily="49" charset="0"/>
                <a:ea typeface="Segoe Pro" charset="0"/>
                <a:cs typeface="Cascadia Code" panose="020B0609020000020004" pitchFamily="49" charset="0"/>
              </a:rPr>
              <a:t>SequenceNumber</a:t>
            </a:r>
            <a:endParaRPr kumimoji="0" lang="en-US" sz="1150" b="1" i="0" u="none" strike="noStrike" kern="0" cap="none" spc="0" normalizeH="0" baseline="0" noProof="0" dirty="0">
              <a:ln>
                <a:noFill/>
              </a:ln>
              <a:solidFill>
                <a:prstClr val="white"/>
              </a:solidFill>
              <a:effectLst/>
              <a:uLnTx/>
              <a:uFillTx/>
              <a:latin typeface="Cascadia Code" panose="020B0609020000020004" pitchFamily="49" charset="0"/>
              <a:ea typeface="Segoe Pro" charset="0"/>
              <a:cs typeface="Cascadia Code" panose="020B0609020000020004" pitchFamily="49" charset="0"/>
            </a:endParaRPr>
          </a:p>
        </p:txBody>
      </p:sp>
      <p:sp>
        <p:nvSpPr>
          <p:cNvPr id="146" name="TextBox 145">
            <a:extLst>
              <a:ext uri="{FF2B5EF4-FFF2-40B4-BE49-F238E27FC236}">
                <a16:creationId xmlns:a16="http://schemas.microsoft.com/office/drawing/2014/main" id="{7DFE1D30-5A45-4F93-9BBD-A632FDF5BFE5}"/>
              </a:ext>
            </a:extLst>
          </p:cNvPr>
          <p:cNvSpPr txBox="1"/>
          <p:nvPr/>
        </p:nvSpPr>
        <p:spPr>
          <a:xfrm>
            <a:off x="2935120" y="2617267"/>
            <a:ext cx="1388115"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0</a:t>
            </a:r>
          </a:p>
        </p:txBody>
      </p:sp>
      <p:sp>
        <p:nvSpPr>
          <p:cNvPr id="147" name="TextBox 146">
            <a:extLst>
              <a:ext uri="{FF2B5EF4-FFF2-40B4-BE49-F238E27FC236}">
                <a16:creationId xmlns:a16="http://schemas.microsoft.com/office/drawing/2014/main" id="{DA40ECD1-5667-455D-AD8C-F28FEB641AC1}"/>
              </a:ext>
            </a:extLst>
          </p:cNvPr>
          <p:cNvSpPr txBox="1"/>
          <p:nvPr/>
        </p:nvSpPr>
        <p:spPr>
          <a:xfrm>
            <a:off x="2935120" y="3584239"/>
            <a:ext cx="1388115"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3</a:t>
            </a:r>
          </a:p>
        </p:txBody>
      </p:sp>
      <p:grpSp>
        <p:nvGrpSpPr>
          <p:cNvPr id="149" name="Group 148">
            <a:extLst>
              <a:ext uri="{FF2B5EF4-FFF2-40B4-BE49-F238E27FC236}">
                <a16:creationId xmlns:a16="http://schemas.microsoft.com/office/drawing/2014/main" id="{5A7A89A7-E796-46BE-9CA3-1A77C4F29127}"/>
              </a:ext>
            </a:extLst>
          </p:cNvPr>
          <p:cNvGrpSpPr/>
          <p:nvPr/>
        </p:nvGrpSpPr>
        <p:grpSpPr>
          <a:xfrm flipH="1">
            <a:off x="2840118" y="4241298"/>
            <a:ext cx="45719" cy="295143"/>
            <a:chOff x="13832864" y="2926317"/>
            <a:chExt cx="0" cy="603996"/>
          </a:xfrm>
        </p:grpSpPr>
        <p:cxnSp>
          <p:nvCxnSpPr>
            <p:cNvPr id="150" name="Straight Connector 149">
              <a:extLst>
                <a:ext uri="{FF2B5EF4-FFF2-40B4-BE49-F238E27FC236}">
                  <a16:creationId xmlns:a16="http://schemas.microsoft.com/office/drawing/2014/main" id="{84BCD0B0-42C8-4C48-84EB-690DEACA9BDA}"/>
                </a:ext>
              </a:extLst>
            </p:cNvPr>
            <p:cNvCxnSpPr>
              <a:cxnSpLocks/>
            </p:cNvCxnSpPr>
            <p:nvPr/>
          </p:nvCxnSpPr>
          <p:spPr>
            <a:xfrm>
              <a:off x="13832864" y="2926317"/>
              <a:ext cx="0" cy="108696"/>
            </a:xfrm>
            <a:prstGeom prst="line">
              <a:avLst/>
            </a:prstGeom>
            <a:noFill/>
            <a:ln w="50800" cap="flat" cmpd="sng" algn="ctr">
              <a:solidFill>
                <a:srgbClr val="90A4AE"/>
              </a:solidFill>
              <a:prstDash val="solid"/>
              <a:miter lim="800000"/>
            </a:ln>
            <a:effectLst/>
          </p:spPr>
        </p:cxnSp>
        <p:cxnSp>
          <p:nvCxnSpPr>
            <p:cNvPr id="151" name="Straight Connector 150">
              <a:extLst>
                <a:ext uri="{FF2B5EF4-FFF2-40B4-BE49-F238E27FC236}">
                  <a16:creationId xmlns:a16="http://schemas.microsoft.com/office/drawing/2014/main" id="{A683E230-A663-4E70-89F4-AAECF1FC107D}"/>
                </a:ext>
              </a:extLst>
            </p:cNvPr>
            <p:cNvCxnSpPr>
              <a:cxnSpLocks/>
            </p:cNvCxnSpPr>
            <p:nvPr/>
          </p:nvCxnSpPr>
          <p:spPr>
            <a:xfrm>
              <a:off x="13832864" y="3173967"/>
              <a:ext cx="0" cy="108696"/>
            </a:xfrm>
            <a:prstGeom prst="line">
              <a:avLst/>
            </a:prstGeom>
            <a:noFill/>
            <a:ln w="50800" cap="flat" cmpd="sng" algn="ctr">
              <a:solidFill>
                <a:srgbClr val="90A4AE">
                  <a:alpha val="50000"/>
                </a:srgbClr>
              </a:solidFill>
              <a:prstDash val="solid"/>
              <a:miter lim="800000"/>
            </a:ln>
            <a:effectLst/>
          </p:spPr>
        </p:cxnSp>
        <p:cxnSp>
          <p:nvCxnSpPr>
            <p:cNvPr id="152" name="Straight Connector 151">
              <a:extLst>
                <a:ext uri="{FF2B5EF4-FFF2-40B4-BE49-F238E27FC236}">
                  <a16:creationId xmlns:a16="http://schemas.microsoft.com/office/drawing/2014/main" id="{0E5C990B-AFA2-4FAE-A4E7-664A7562D9DE}"/>
                </a:ext>
              </a:extLst>
            </p:cNvPr>
            <p:cNvCxnSpPr>
              <a:cxnSpLocks/>
            </p:cNvCxnSpPr>
            <p:nvPr/>
          </p:nvCxnSpPr>
          <p:spPr>
            <a:xfrm>
              <a:off x="13832864" y="3421617"/>
              <a:ext cx="0" cy="108696"/>
            </a:xfrm>
            <a:prstGeom prst="line">
              <a:avLst/>
            </a:prstGeom>
            <a:noFill/>
            <a:ln w="50800" cap="flat" cmpd="sng" algn="ctr">
              <a:solidFill>
                <a:srgbClr val="90A4AE">
                  <a:alpha val="25000"/>
                </a:srgbClr>
              </a:solidFill>
              <a:prstDash val="solid"/>
              <a:miter lim="800000"/>
            </a:ln>
            <a:effectLst/>
          </p:spPr>
        </p:cxnSp>
      </p:grpSp>
      <p:sp>
        <p:nvSpPr>
          <p:cNvPr id="153" name="TextBox 152">
            <a:extLst>
              <a:ext uri="{FF2B5EF4-FFF2-40B4-BE49-F238E27FC236}">
                <a16:creationId xmlns:a16="http://schemas.microsoft.com/office/drawing/2014/main" id="{1B4B6DCA-689B-45B0-80E4-137515935F1F}"/>
              </a:ext>
            </a:extLst>
          </p:cNvPr>
          <p:cNvSpPr txBox="1"/>
          <p:nvPr/>
        </p:nvSpPr>
        <p:spPr>
          <a:xfrm>
            <a:off x="2935119" y="3906564"/>
            <a:ext cx="1388115"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4</a:t>
            </a:r>
          </a:p>
        </p:txBody>
      </p:sp>
      <p:cxnSp>
        <p:nvCxnSpPr>
          <p:cNvPr id="28" name="Straight Connector 27">
            <a:extLst>
              <a:ext uri="{FF2B5EF4-FFF2-40B4-BE49-F238E27FC236}">
                <a16:creationId xmlns:a16="http://schemas.microsoft.com/office/drawing/2014/main" id="{E614E45F-20CD-4301-BAC2-A485DFD4D88F}"/>
              </a:ext>
            </a:extLst>
          </p:cNvPr>
          <p:cNvCxnSpPr>
            <a:cxnSpLocks/>
          </p:cNvCxnSpPr>
          <p:nvPr/>
        </p:nvCxnSpPr>
        <p:spPr>
          <a:xfrm>
            <a:off x="2861012" y="2846194"/>
            <a:ext cx="8625085" cy="0"/>
          </a:xfrm>
          <a:prstGeom prst="line">
            <a:avLst/>
          </a:prstGeom>
          <a:noFill/>
          <a:ln w="6350" cap="flat" cmpd="sng" algn="ctr">
            <a:solidFill>
              <a:srgbClr val="F0EEED">
                <a:alpha val="86000"/>
              </a:srgbClr>
            </a:solidFill>
            <a:prstDash val="solid"/>
            <a:miter lim="800000"/>
            <a:headEnd type="none" w="lg" len="med"/>
            <a:tailEnd type="none" w="lg" len="med"/>
          </a:ln>
          <a:effectLst/>
        </p:spPr>
      </p:cxnSp>
      <p:cxnSp>
        <p:nvCxnSpPr>
          <p:cNvPr id="31" name="Straight Connector 30">
            <a:extLst>
              <a:ext uri="{FF2B5EF4-FFF2-40B4-BE49-F238E27FC236}">
                <a16:creationId xmlns:a16="http://schemas.microsoft.com/office/drawing/2014/main" id="{F612AEA3-1220-4FE8-A2E3-592582985732}"/>
              </a:ext>
            </a:extLst>
          </p:cNvPr>
          <p:cNvCxnSpPr>
            <a:cxnSpLocks/>
          </p:cNvCxnSpPr>
          <p:nvPr/>
        </p:nvCxnSpPr>
        <p:spPr>
          <a:xfrm>
            <a:off x="2861012" y="3169598"/>
            <a:ext cx="8625085" cy="0"/>
          </a:xfrm>
          <a:prstGeom prst="line">
            <a:avLst/>
          </a:prstGeom>
          <a:noFill/>
          <a:ln w="6350" cap="flat" cmpd="sng" algn="ctr">
            <a:solidFill>
              <a:srgbClr val="F0EEED">
                <a:alpha val="86000"/>
              </a:srgbClr>
            </a:solidFill>
            <a:prstDash val="solid"/>
            <a:miter lim="800000"/>
            <a:headEnd type="none" w="lg" len="med"/>
            <a:tailEnd type="none" w="lg" len="med"/>
          </a:ln>
          <a:effectLst/>
        </p:spPr>
      </p:cxnSp>
      <p:cxnSp>
        <p:nvCxnSpPr>
          <p:cNvPr id="154" name="Straight Connector 153">
            <a:extLst>
              <a:ext uri="{FF2B5EF4-FFF2-40B4-BE49-F238E27FC236}">
                <a16:creationId xmlns:a16="http://schemas.microsoft.com/office/drawing/2014/main" id="{6354F1FB-746D-48FB-844A-E52F99AFA306}"/>
              </a:ext>
            </a:extLst>
          </p:cNvPr>
          <p:cNvCxnSpPr>
            <a:cxnSpLocks/>
          </p:cNvCxnSpPr>
          <p:nvPr/>
        </p:nvCxnSpPr>
        <p:spPr>
          <a:xfrm flipV="1">
            <a:off x="2882027" y="2141704"/>
            <a:ext cx="0" cy="1998104"/>
          </a:xfrm>
          <a:prstGeom prst="line">
            <a:avLst/>
          </a:prstGeom>
          <a:noFill/>
          <a:ln w="50800" cap="flat" cmpd="sng" algn="ctr">
            <a:gradFill>
              <a:gsLst>
                <a:gs pos="0">
                  <a:srgbClr val="0078D4"/>
                </a:gs>
                <a:gs pos="100000">
                  <a:srgbClr val="0DDCFF"/>
                </a:gs>
              </a:gsLst>
              <a:lin ang="5400000" scaled="1"/>
            </a:gradFill>
            <a:prstDash val="solid"/>
            <a:miter lim="800000"/>
          </a:ln>
          <a:effectLst/>
        </p:spPr>
      </p:cxnSp>
      <p:sp>
        <p:nvSpPr>
          <p:cNvPr id="42" name="TextBox 41">
            <a:extLst>
              <a:ext uri="{FF2B5EF4-FFF2-40B4-BE49-F238E27FC236}">
                <a16:creationId xmlns:a16="http://schemas.microsoft.com/office/drawing/2014/main" id="{AB74EDFF-D3DF-4DFE-A2A6-3213C66CEEF1}"/>
              </a:ext>
            </a:extLst>
          </p:cNvPr>
          <p:cNvSpPr txBox="1"/>
          <p:nvPr/>
        </p:nvSpPr>
        <p:spPr>
          <a:xfrm>
            <a:off x="2933679" y="2939591"/>
            <a:ext cx="1388115"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1</a:t>
            </a:r>
          </a:p>
        </p:txBody>
      </p:sp>
      <p:sp>
        <p:nvSpPr>
          <p:cNvPr id="43" name="TextBox 42">
            <a:extLst>
              <a:ext uri="{FF2B5EF4-FFF2-40B4-BE49-F238E27FC236}">
                <a16:creationId xmlns:a16="http://schemas.microsoft.com/office/drawing/2014/main" id="{EA9AF2A3-3A4D-47B9-A822-B6D9660680A8}"/>
              </a:ext>
            </a:extLst>
          </p:cNvPr>
          <p:cNvSpPr txBox="1"/>
          <p:nvPr/>
        </p:nvSpPr>
        <p:spPr>
          <a:xfrm>
            <a:off x="2936370" y="3261915"/>
            <a:ext cx="1388115"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2</a:t>
            </a:r>
          </a:p>
        </p:txBody>
      </p:sp>
      <p:sp>
        <p:nvSpPr>
          <p:cNvPr id="45" name="TextBox 44">
            <a:extLst>
              <a:ext uri="{FF2B5EF4-FFF2-40B4-BE49-F238E27FC236}">
                <a16:creationId xmlns:a16="http://schemas.microsoft.com/office/drawing/2014/main" id="{CEF34C0B-63C4-4223-A33D-AB3471BFAB5C}"/>
              </a:ext>
            </a:extLst>
          </p:cNvPr>
          <p:cNvSpPr txBox="1"/>
          <p:nvPr/>
        </p:nvSpPr>
        <p:spPr>
          <a:xfrm>
            <a:off x="4341418" y="2243023"/>
            <a:ext cx="1489013" cy="201658"/>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1150" b="1" i="0" u="none" strike="noStrike" kern="0" cap="none" spc="0" normalizeH="0" baseline="0" noProof="0" dirty="0">
                <a:ln>
                  <a:noFill/>
                </a:ln>
                <a:solidFill>
                  <a:prstClr val="white"/>
                </a:solidFill>
                <a:effectLst/>
                <a:uLnTx/>
                <a:uFillTx/>
                <a:latin typeface="Cascadia Code" panose="020B0609020000020004" pitchFamily="49" charset="0"/>
                <a:ea typeface="Segoe Pro" charset="0"/>
                <a:cs typeface="Cascadia Code" panose="020B0609020000020004" pitchFamily="49" charset="0"/>
              </a:rPr>
              <a:t>Offset</a:t>
            </a:r>
          </a:p>
        </p:txBody>
      </p:sp>
      <p:sp>
        <p:nvSpPr>
          <p:cNvPr id="170" name="TextBox 169">
            <a:extLst>
              <a:ext uri="{FF2B5EF4-FFF2-40B4-BE49-F238E27FC236}">
                <a16:creationId xmlns:a16="http://schemas.microsoft.com/office/drawing/2014/main" id="{5E5D7B30-FFA8-45D3-A340-4567B54D0EFD}"/>
              </a:ext>
            </a:extLst>
          </p:cNvPr>
          <p:cNvSpPr txBox="1"/>
          <p:nvPr/>
        </p:nvSpPr>
        <p:spPr>
          <a:xfrm>
            <a:off x="4341420" y="2633552"/>
            <a:ext cx="1388115"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0</a:t>
            </a:r>
          </a:p>
        </p:txBody>
      </p:sp>
      <p:sp>
        <p:nvSpPr>
          <p:cNvPr id="172" name="TextBox 171">
            <a:extLst>
              <a:ext uri="{FF2B5EF4-FFF2-40B4-BE49-F238E27FC236}">
                <a16:creationId xmlns:a16="http://schemas.microsoft.com/office/drawing/2014/main" id="{A80EBE00-AD3C-428D-A87E-B839A079E8B1}"/>
              </a:ext>
            </a:extLst>
          </p:cNvPr>
          <p:cNvSpPr txBox="1"/>
          <p:nvPr/>
        </p:nvSpPr>
        <p:spPr>
          <a:xfrm>
            <a:off x="4341420" y="3600524"/>
            <a:ext cx="1388115"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576</a:t>
            </a:r>
          </a:p>
        </p:txBody>
      </p:sp>
      <p:sp>
        <p:nvSpPr>
          <p:cNvPr id="174" name="TextBox 173">
            <a:extLst>
              <a:ext uri="{FF2B5EF4-FFF2-40B4-BE49-F238E27FC236}">
                <a16:creationId xmlns:a16="http://schemas.microsoft.com/office/drawing/2014/main" id="{53273CA6-AEFD-4F67-BA59-CDD032C2DD5F}"/>
              </a:ext>
            </a:extLst>
          </p:cNvPr>
          <p:cNvSpPr txBox="1"/>
          <p:nvPr/>
        </p:nvSpPr>
        <p:spPr>
          <a:xfrm>
            <a:off x="4341419" y="3922849"/>
            <a:ext cx="1388115"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768</a:t>
            </a:r>
          </a:p>
        </p:txBody>
      </p:sp>
      <p:sp>
        <p:nvSpPr>
          <p:cNvPr id="176" name="TextBox 175">
            <a:extLst>
              <a:ext uri="{FF2B5EF4-FFF2-40B4-BE49-F238E27FC236}">
                <a16:creationId xmlns:a16="http://schemas.microsoft.com/office/drawing/2014/main" id="{05454279-2913-478E-81ED-9FE20276450C}"/>
              </a:ext>
            </a:extLst>
          </p:cNvPr>
          <p:cNvSpPr txBox="1"/>
          <p:nvPr/>
        </p:nvSpPr>
        <p:spPr>
          <a:xfrm>
            <a:off x="4339979" y="2955876"/>
            <a:ext cx="1388115"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192</a:t>
            </a:r>
          </a:p>
        </p:txBody>
      </p:sp>
      <p:sp>
        <p:nvSpPr>
          <p:cNvPr id="178" name="TextBox 177">
            <a:extLst>
              <a:ext uri="{FF2B5EF4-FFF2-40B4-BE49-F238E27FC236}">
                <a16:creationId xmlns:a16="http://schemas.microsoft.com/office/drawing/2014/main" id="{C7330B3B-9E9B-40F3-A659-8B853DD930AD}"/>
              </a:ext>
            </a:extLst>
          </p:cNvPr>
          <p:cNvSpPr txBox="1"/>
          <p:nvPr/>
        </p:nvSpPr>
        <p:spPr>
          <a:xfrm>
            <a:off x="4342670" y="3278200"/>
            <a:ext cx="1388115"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384</a:t>
            </a:r>
          </a:p>
        </p:txBody>
      </p:sp>
      <p:sp>
        <p:nvSpPr>
          <p:cNvPr id="180" name="TextBox 179">
            <a:extLst>
              <a:ext uri="{FF2B5EF4-FFF2-40B4-BE49-F238E27FC236}">
                <a16:creationId xmlns:a16="http://schemas.microsoft.com/office/drawing/2014/main" id="{57B20F93-3D98-4933-8D30-F8E6EBBE06E7}"/>
              </a:ext>
            </a:extLst>
          </p:cNvPr>
          <p:cNvSpPr txBox="1"/>
          <p:nvPr/>
        </p:nvSpPr>
        <p:spPr>
          <a:xfrm>
            <a:off x="5583478" y="2235403"/>
            <a:ext cx="1489013" cy="201658"/>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1150" b="1" i="0" u="none" strike="noStrike" kern="0" cap="none" spc="0" normalizeH="0" baseline="0" noProof="0" dirty="0" err="1">
                <a:ln>
                  <a:noFill/>
                </a:ln>
                <a:solidFill>
                  <a:prstClr val="white"/>
                </a:solidFill>
                <a:effectLst/>
                <a:uLnTx/>
                <a:uFillTx/>
                <a:latin typeface="Cascadia Code" panose="020B0609020000020004" pitchFamily="49" charset="0"/>
                <a:ea typeface="Segoe Pro" charset="0"/>
                <a:cs typeface="Cascadia Code" panose="020B0609020000020004" pitchFamily="49" charset="0"/>
              </a:rPr>
              <a:t>EnqueuedTimeUtc</a:t>
            </a:r>
            <a:endParaRPr kumimoji="0" lang="en-US" sz="1150" b="1" i="0" u="none" strike="noStrike" kern="0" cap="none" spc="0" normalizeH="0" baseline="0" noProof="0" dirty="0">
              <a:ln>
                <a:noFill/>
              </a:ln>
              <a:solidFill>
                <a:prstClr val="white"/>
              </a:solidFill>
              <a:effectLst/>
              <a:uLnTx/>
              <a:uFillTx/>
              <a:latin typeface="Cascadia Code" panose="020B0609020000020004" pitchFamily="49" charset="0"/>
              <a:ea typeface="Segoe Pro" charset="0"/>
              <a:cs typeface="Cascadia Code" panose="020B0609020000020004" pitchFamily="49" charset="0"/>
            </a:endParaRPr>
          </a:p>
        </p:txBody>
      </p:sp>
      <p:sp>
        <p:nvSpPr>
          <p:cNvPr id="182" name="TextBox 181">
            <a:extLst>
              <a:ext uri="{FF2B5EF4-FFF2-40B4-BE49-F238E27FC236}">
                <a16:creationId xmlns:a16="http://schemas.microsoft.com/office/drawing/2014/main" id="{0156A670-DA7C-462C-B815-144070BD380C}"/>
              </a:ext>
            </a:extLst>
          </p:cNvPr>
          <p:cNvSpPr txBox="1"/>
          <p:nvPr/>
        </p:nvSpPr>
        <p:spPr>
          <a:xfrm>
            <a:off x="5583480" y="2625932"/>
            <a:ext cx="1571701"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1/3/2021 5:36:40 PM</a:t>
            </a:r>
          </a:p>
        </p:txBody>
      </p:sp>
      <p:sp>
        <p:nvSpPr>
          <p:cNvPr id="184" name="TextBox 183">
            <a:extLst>
              <a:ext uri="{FF2B5EF4-FFF2-40B4-BE49-F238E27FC236}">
                <a16:creationId xmlns:a16="http://schemas.microsoft.com/office/drawing/2014/main" id="{B618F339-2AA1-4FDC-A529-03F2BBC3E145}"/>
              </a:ext>
            </a:extLst>
          </p:cNvPr>
          <p:cNvSpPr txBox="1"/>
          <p:nvPr/>
        </p:nvSpPr>
        <p:spPr>
          <a:xfrm>
            <a:off x="5583480" y="3592905"/>
            <a:ext cx="1571701"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1/3/2021 5:40:40 PM</a:t>
            </a:r>
          </a:p>
        </p:txBody>
      </p:sp>
      <p:sp>
        <p:nvSpPr>
          <p:cNvPr id="186" name="TextBox 185">
            <a:extLst>
              <a:ext uri="{FF2B5EF4-FFF2-40B4-BE49-F238E27FC236}">
                <a16:creationId xmlns:a16="http://schemas.microsoft.com/office/drawing/2014/main" id="{64F4221A-9FFB-4836-A07F-AE1D44FA46FB}"/>
              </a:ext>
            </a:extLst>
          </p:cNvPr>
          <p:cNvSpPr txBox="1"/>
          <p:nvPr/>
        </p:nvSpPr>
        <p:spPr>
          <a:xfrm>
            <a:off x="5583479" y="3915230"/>
            <a:ext cx="1571701"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1/3/2021 5:40:40 PM</a:t>
            </a:r>
          </a:p>
        </p:txBody>
      </p:sp>
      <p:sp>
        <p:nvSpPr>
          <p:cNvPr id="188" name="TextBox 187">
            <a:extLst>
              <a:ext uri="{FF2B5EF4-FFF2-40B4-BE49-F238E27FC236}">
                <a16:creationId xmlns:a16="http://schemas.microsoft.com/office/drawing/2014/main" id="{912C0479-5BFD-4702-8F06-855A5E771CCD}"/>
              </a:ext>
            </a:extLst>
          </p:cNvPr>
          <p:cNvSpPr txBox="1"/>
          <p:nvPr/>
        </p:nvSpPr>
        <p:spPr>
          <a:xfrm>
            <a:off x="5582039" y="2948257"/>
            <a:ext cx="1571701"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1/3/2021 5:36:40 PM</a:t>
            </a:r>
          </a:p>
        </p:txBody>
      </p:sp>
      <p:sp>
        <p:nvSpPr>
          <p:cNvPr id="190" name="TextBox 189">
            <a:extLst>
              <a:ext uri="{FF2B5EF4-FFF2-40B4-BE49-F238E27FC236}">
                <a16:creationId xmlns:a16="http://schemas.microsoft.com/office/drawing/2014/main" id="{0AE8A52D-7612-4E0D-A82A-BA68FF999316}"/>
              </a:ext>
            </a:extLst>
          </p:cNvPr>
          <p:cNvSpPr txBox="1"/>
          <p:nvPr/>
        </p:nvSpPr>
        <p:spPr>
          <a:xfrm>
            <a:off x="5584730" y="3270581"/>
            <a:ext cx="1571701"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1/3/2021 5:36:40 PM</a:t>
            </a:r>
          </a:p>
        </p:txBody>
      </p:sp>
      <p:sp>
        <p:nvSpPr>
          <p:cNvPr id="192" name="TextBox 191">
            <a:extLst>
              <a:ext uri="{FF2B5EF4-FFF2-40B4-BE49-F238E27FC236}">
                <a16:creationId xmlns:a16="http://schemas.microsoft.com/office/drawing/2014/main" id="{11303EA2-0DB0-42FF-8E73-AB87B6848D0B}"/>
              </a:ext>
            </a:extLst>
          </p:cNvPr>
          <p:cNvSpPr txBox="1"/>
          <p:nvPr/>
        </p:nvSpPr>
        <p:spPr>
          <a:xfrm>
            <a:off x="7081068" y="2243023"/>
            <a:ext cx="1489013" cy="201658"/>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1150" b="1" i="0" u="none" strike="noStrike" kern="0" cap="none" spc="0" normalizeH="0" baseline="0" noProof="0" dirty="0">
                <a:ln>
                  <a:noFill/>
                </a:ln>
                <a:solidFill>
                  <a:prstClr val="white"/>
                </a:solidFill>
                <a:effectLst/>
                <a:uLnTx/>
                <a:uFillTx/>
                <a:latin typeface="Cascadia Code" panose="020B0609020000020004" pitchFamily="49" charset="0"/>
                <a:ea typeface="Segoe Pro" charset="0"/>
                <a:cs typeface="Cascadia Code" panose="020B0609020000020004" pitchFamily="49" charset="0"/>
              </a:rPr>
              <a:t>...</a:t>
            </a:r>
          </a:p>
        </p:txBody>
      </p:sp>
      <p:sp>
        <p:nvSpPr>
          <p:cNvPr id="194" name="TextBox 193">
            <a:extLst>
              <a:ext uri="{FF2B5EF4-FFF2-40B4-BE49-F238E27FC236}">
                <a16:creationId xmlns:a16="http://schemas.microsoft.com/office/drawing/2014/main" id="{0C0A7007-141D-49F0-BB20-107CF61594BF}"/>
              </a:ext>
            </a:extLst>
          </p:cNvPr>
          <p:cNvSpPr txBox="1"/>
          <p:nvPr/>
        </p:nvSpPr>
        <p:spPr>
          <a:xfrm>
            <a:off x="7081070" y="2633552"/>
            <a:ext cx="1388115"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a:t>
            </a:r>
          </a:p>
        </p:txBody>
      </p:sp>
      <p:sp>
        <p:nvSpPr>
          <p:cNvPr id="196" name="TextBox 195">
            <a:extLst>
              <a:ext uri="{FF2B5EF4-FFF2-40B4-BE49-F238E27FC236}">
                <a16:creationId xmlns:a16="http://schemas.microsoft.com/office/drawing/2014/main" id="{D641AF55-1251-417B-A5E3-A0F35811CDF9}"/>
              </a:ext>
            </a:extLst>
          </p:cNvPr>
          <p:cNvSpPr txBox="1"/>
          <p:nvPr/>
        </p:nvSpPr>
        <p:spPr>
          <a:xfrm>
            <a:off x="7081070" y="3600524"/>
            <a:ext cx="1388115"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a:t>
            </a:r>
          </a:p>
        </p:txBody>
      </p:sp>
      <p:sp>
        <p:nvSpPr>
          <p:cNvPr id="198" name="TextBox 197">
            <a:extLst>
              <a:ext uri="{FF2B5EF4-FFF2-40B4-BE49-F238E27FC236}">
                <a16:creationId xmlns:a16="http://schemas.microsoft.com/office/drawing/2014/main" id="{CBB40048-59D9-4747-BA21-19CA4F2ED95B}"/>
              </a:ext>
            </a:extLst>
          </p:cNvPr>
          <p:cNvSpPr txBox="1"/>
          <p:nvPr/>
        </p:nvSpPr>
        <p:spPr>
          <a:xfrm>
            <a:off x="7081069" y="3922849"/>
            <a:ext cx="1388115"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a:t>
            </a:r>
          </a:p>
        </p:txBody>
      </p:sp>
      <p:sp>
        <p:nvSpPr>
          <p:cNvPr id="200" name="TextBox 199">
            <a:extLst>
              <a:ext uri="{FF2B5EF4-FFF2-40B4-BE49-F238E27FC236}">
                <a16:creationId xmlns:a16="http://schemas.microsoft.com/office/drawing/2014/main" id="{66A26090-62C6-44D4-8C7C-57CDB200AD04}"/>
              </a:ext>
            </a:extLst>
          </p:cNvPr>
          <p:cNvSpPr txBox="1"/>
          <p:nvPr/>
        </p:nvSpPr>
        <p:spPr>
          <a:xfrm>
            <a:off x="7079629" y="2955876"/>
            <a:ext cx="1388115"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a:t>
            </a:r>
          </a:p>
        </p:txBody>
      </p:sp>
      <p:sp>
        <p:nvSpPr>
          <p:cNvPr id="202" name="TextBox 201">
            <a:extLst>
              <a:ext uri="{FF2B5EF4-FFF2-40B4-BE49-F238E27FC236}">
                <a16:creationId xmlns:a16="http://schemas.microsoft.com/office/drawing/2014/main" id="{AE05EF44-3C82-44CD-BE2F-C7F47C91EF35}"/>
              </a:ext>
            </a:extLst>
          </p:cNvPr>
          <p:cNvSpPr txBox="1"/>
          <p:nvPr/>
        </p:nvSpPr>
        <p:spPr>
          <a:xfrm>
            <a:off x="7082320" y="3278200"/>
            <a:ext cx="1388115"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a:t>
            </a:r>
          </a:p>
        </p:txBody>
      </p:sp>
      <p:sp>
        <p:nvSpPr>
          <p:cNvPr id="216" name="TextBox 215">
            <a:extLst>
              <a:ext uri="{FF2B5EF4-FFF2-40B4-BE49-F238E27FC236}">
                <a16:creationId xmlns:a16="http://schemas.microsoft.com/office/drawing/2014/main" id="{0DA13DBC-1E44-40F5-98D5-EB699C2191C4}"/>
              </a:ext>
            </a:extLst>
          </p:cNvPr>
          <p:cNvSpPr txBox="1"/>
          <p:nvPr/>
        </p:nvSpPr>
        <p:spPr>
          <a:xfrm>
            <a:off x="7830271" y="2243023"/>
            <a:ext cx="1489013" cy="201658"/>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1150" b="1" i="0" u="none" strike="noStrike" kern="0" cap="none" spc="0" normalizeH="0" baseline="0" noProof="0" dirty="0">
                <a:ln>
                  <a:noFill/>
                </a:ln>
                <a:solidFill>
                  <a:srgbClr val="50E6FF"/>
                </a:solidFill>
                <a:effectLst/>
                <a:uLnTx/>
                <a:uFillTx/>
                <a:latin typeface="Cascadia Code" panose="020B0609020000020004" pitchFamily="49" charset="0"/>
                <a:ea typeface="Segoe Pro" charset="0"/>
                <a:cs typeface="Cascadia Code" panose="020B0609020000020004" pitchFamily="49" charset="0"/>
              </a:rPr>
              <a:t>Body</a:t>
            </a:r>
          </a:p>
        </p:txBody>
      </p:sp>
      <p:sp>
        <p:nvSpPr>
          <p:cNvPr id="218" name="TextBox 217">
            <a:extLst>
              <a:ext uri="{FF2B5EF4-FFF2-40B4-BE49-F238E27FC236}">
                <a16:creationId xmlns:a16="http://schemas.microsoft.com/office/drawing/2014/main" id="{96D81FDA-FE6B-42C4-9CC7-4E403B38754F}"/>
              </a:ext>
            </a:extLst>
          </p:cNvPr>
          <p:cNvSpPr txBox="1"/>
          <p:nvPr/>
        </p:nvSpPr>
        <p:spPr>
          <a:xfrm>
            <a:off x="7830273" y="2633552"/>
            <a:ext cx="3592108"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eyJpZCI6ICJiYzllNzlhMy1lM2MyLTRlYTgtYWY1Yi00ZGRhN...</a:t>
            </a:r>
          </a:p>
        </p:txBody>
      </p:sp>
      <p:sp>
        <p:nvSpPr>
          <p:cNvPr id="220" name="TextBox 219">
            <a:extLst>
              <a:ext uri="{FF2B5EF4-FFF2-40B4-BE49-F238E27FC236}">
                <a16:creationId xmlns:a16="http://schemas.microsoft.com/office/drawing/2014/main" id="{DF66E62B-1D24-41A4-8707-9070F9D0AA45}"/>
              </a:ext>
            </a:extLst>
          </p:cNvPr>
          <p:cNvSpPr txBox="1"/>
          <p:nvPr/>
        </p:nvSpPr>
        <p:spPr>
          <a:xfrm>
            <a:off x="7830273" y="3600524"/>
            <a:ext cx="3592108"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eyJpZCI6ICI1OWQ0YzY0OS0wODNmLTQ0MDUtODhhYi1lOWVm...</a:t>
            </a:r>
          </a:p>
        </p:txBody>
      </p:sp>
      <p:sp>
        <p:nvSpPr>
          <p:cNvPr id="222" name="TextBox 221">
            <a:extLst>
              <a:ext uri="{FF2B5EF4-FFF2-40B4-BE49-F238E27FC236}">
                <a16:creationId xmlns:a16="http://schemas.microsoft.com/office/drawing/2014/main" id="{CC436293-15E7-4439-923A-B3284B68848F}"/>
              </a:ext>
            </a:extLst>
          </p:cNvPr>
          <p:cNvSpPr txBox="1"/>
          <p:nvPr/>
        </p:nvSpPr>
        <p:spPr>
          <a:xfrm>
            <a:off x="7830272" y="3922849"/>
            <a:ext cx="3592108"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eyJpZCI6ICI4NWIwMTlkZi03ZjdmLTRmMzEtOGJjNi0zYmRj...</a:t>
            </a:r>
          </a:p>
        </p:txBody>
      </p:sp>
      <p:sp>
        <p:nvSpPr>
          <p:cNvPr id="224" name="TextBox 223">
            <a:extLst>
              <a:ext uri="{FF2B5EF4-FFF2-40B4-BE49-F238E27FC236}">
                <a16:creationId xmlns:a16="http://schemas.microsoft.com/office/drawing/2014/main" id="{1B7F2D53-BAA3-4C66-A1EF-75393D0D3ECA}"/>
              </a:ext>
            </a:extLst>
          </p:cNvPr>
          <p:cNvSpPr txBox="1"/>
          <p:nvPr/>
        </p:nvSpPr>
        <p:spPr>
          <a:xfrm>
            <a:off x="7828832" y="2955876"/>
            <a:ext cx="3592108"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eyJpZCI6ICI5NTAyMzU3Mi1mNTgzLTRkM2YtYTRmMi1lNTBh...</a:t>
            </a:r>
          </a:p>
        </p:txBody>
      </p:sp>
      <p:sp>
        <p:nvSpPr>
          <p:cNvPr id="226" name="TextBox 225">
            <a:extLst>
              <a:ext uri="{FF2B5EF4-FFF2-40B4-BE49-F238E27FC236}">
                <a16:creationId xmlns:a16="http://schemas.microsoft.com/office/drawing/2014/main" id="{26EE59BA-612B-40FE-A0E8-CD8D953DD366}"/>
              </a:ext>
            </a:extLst>
          </p:cNvPr>
          <p:cNvSpPr txBox="1"/>
          <p:nvPr/>
        </p:nvSpPr>
        <p:spPr>
          <a:xfrm>
            <a:off x="7831523" y="3278200"/>
            <a:ext cx="3592108"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eyJpZCI6ICJiMmUwNjJhNC1kYmM2LTRiYWUtYTVlOC00ZDliY...</a:t>
            </a:r>
          </a:p>
        </p:txBody>
      </p:sp>
      <p:sp>
        <p:nvSpPr>
          <p:cNvPr id="228" name="Left Brace 227">
            <a:extLst>
              <a:ext uri="{FF2B5EF4-FFF2-40B4-BE49-F238E27FC236}">
                <a16:creationId xmlns:a16="http://schemas.microsoft.com/office/drawing/2014/main" id="{9874346D-8B0D-4A31-B34B-690161CF33F7}"/>
              </a:ext>
            </a:extLst>
          </p:cNvPr>
          <p:cNvSpPr/>
          <p:nvPr/>
        </p:nvSpPr>
        <p:spPr>
          <a:xfrm>
            <a:off x="2518864" y="2160227"/>
            <a:ext cx="276990" cy="1979581"/>
          </a:xfrm>
          <a:prstGeom prst="leftBrace">
            <a:avLst>
              <a:gd name="adj1" fmla="val 55208"/>
              <a:gd name="adj2" fmla="val 50027"/>
            </a:avLst>
          </a:prstGeom>
          <a:ln w="15875">
            <a:solidFill>
              <a:srgbClr val="50E6FF"/>
            </a:solidFill>
            <a:prstDash val="solid"/>
            <a:headEnd type="none" w="lg" len="med"/>
            <a:tailEnd type="none"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30" name="Left Brace 229">
            <a:extLst>
              <a:ext uri="{FF2B5EF4-FFF2-40B4-BE49-F238E27FC236}">
                <a16:creationId xmlns:a16="http://schemas.microsoft.com/office/drawing/2014/main" id="{2E2701D8-47B5-4E4B-ADA2-CFF1E865B888}"/>
              </a:ext>
            </a:extLst>
          </p:cNvPr>
          <p:cNvSpPr/>
          <p:nvPr/>
        </p:nvSpPr>
        <p:spPr>
          <a:xfrm rot="5400000">
            <a:off x="9528163" y="245837"/>
            <a:ext cx="276990" cy="3630110"/>
          </a:xfrm>
          <a:prstGeom prst="leftBrace">
            <a:avLst>
              <a:gd name="adj1" fmla="val 55208"/>
              <a:gd name="adj2" fmla="val 50027"/>
            </a:avLst>
          </a:prstGeom>
          <a:ln w="15875">
            <a:solidFill>
              <a:srgbClr val="50E6FF"/>
            </a:solidFill>
            <a:prstDash val="solid"/>
            <a:headEnd type="none" w="lg" len="med"/>
            <a:tailEnd type="none"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32" name="TextBox 231">
            <a:extLst>
              <a:ext uri="{FF2B5EF4-FFF2-40B4-BE49-F238E27FC236}">
                <a16:creationId xmlns:a16="http://schemas.microsoft.com/office/drawing/2014/main" id="{46CE7B23-6050-444C-84FA-CFA0A0AE5687}"/>
              </a:ext>
            </a:extLst>
          </p:cNvPr>
          <p:cNvSpPr txBox="1"/>
          <p:nvPr/>
        </p:nvSpPr>
        <p:spPr>
          <a:xfrm>
            <a:off x="7891469" y="1640126"/>
            <a:ext cx="3466833" cy="249748"/>
          </a:xfrm>
          <a:prstGeom prst="rect">
            <a:avLst/>
          </a:prstGeom>
          <a:noFill/>
        </p:spPr>
        <p:txBody>
          <a:bodyPr wrap="square">
            <a:spAutoFit/>
          </a:bodyPr>
          <a:lstStyle/>
          <a:p>
            <a:pPr marL="0" marR="0" lvl="0" indent="0" algn="ctr" defTabSz="1097280" eaLnBrk="1" fontAlgn="auto" latinLnBrk="0" hangingPunct="1">
              <a:lnSpc>
                <a:spcPct val="125000"/>
              </a:lnSpc>
              <a:spcBef>
                <a:spcPts val="0"/>
              </a:spcBef>
              <a:spcAft>
                <a:spcPts val="0"/>
              </a:spcAft>
              <a:buClrTx/>
              <a:buSzTx/>
              <a:buFontTx/>
              <a:buNone/>
              <a:tabLst/>
              <a:defRPr/>
            </a:pPr>
            <a:r>
              <a:rPr kumimoji="0" lang="en-US" sz="900" i="0" u="none" strike="noStrike" kern="0" cap="none" spc="0" normalizeH="0" baseline="0" noProof="0" dirty="0">
                <a:ln>
                  <a:noFill/>
                </a:ln>
                <a:solidFill>
                  <a:prstClr val="white"/>
                </a:solidFill>
                <a:effectLst/>
                <a:uLnTx/>
                <a:uFillTx/>
                <a:ea typeface="Segoe Pro" charset="0"/>
                <a:cs typeface="Segoe UI" panose="020B0502040204020203" pitchFamily="34" charset="0"/>
              </a:rPr>
              <a:t>Our message payload (e.g. the original </a:t>
            </a:r>
            <a:r>
              <a:rPr kumimoji="0" lang="en-US" sz="900" i="0" u="none" strike="noStrike" kern="0" cap="none" spc="0" normalizeH="0" baseline="0" noProof="0" dirty="0">
                <a:ln>
                  <a:noFill/>
                </a:ln>
                <a:solidFill>
                  <a:prstClr val="white"/>
                </a:solidFill>
                <a:effectLst/>
                <a:uLnTx/>
                <a:uFillTx/>
                <a:latin typeface="Cascadia Code" panose="020B0609020000020004" pitchFamily="49" charset="0"/>
                <a:ea typeface="Segoe Pro" charset="0"/>
                <a:cs typeface="Cascadia Code" panose="020B0609020000020004" pitchFamily="49" charset="0"/>
              </a:rPr>
              <a:t>JSON</a:t>
            </a:r>
            <a:r>
              <a:rPr kumimoji="0" lang="en-US" sz="900" i="0" u="none" strike="noStrike" kern="0" cap="none" spc="0" normalizeH="0" baseline="0" noProof="0" dirty="0">
                <a:ln>
                  <a:noFill/>
                </a:ln>
                <a:solidFill>
                  <a:prstClr val="white"/>
                </a:solidFill>
                <a:effectLst/>
                <a:uLnTx/>
                <a:uFillTx/>
                <a:ea typeface="Segoe Pro" charset="0"/>
                <a:cs typeface="Segoe UI" panose="020B0502040204020203" pitchFamily="34" charset="0"/>
              </a:rPr>
              <a:t>, stored as binary)</a:t>
            </a:r>
          </a:p>
        </p:txBody>
      </p:sp>
      <p:grpSp>
        <p:nvGrpSpPr>
          <p:cNvPr id="235" name="Group 234">
            <a:extLst>
              <a:ext uri="{FF2B5EF4-FFF2-40B4-BE49-F238E27FC236}">
                <a16:creationId xmlns:a16="http://schemas.microsoft.com/office/drawing/2014/main" id="{7F3A0B04-B3C6-4934-A25E-3A995ADE2D28}"/>
              </a:ext>
            </a:extLst>
          </p:cNvPr>
          <p:cNvGrpSpPr/>
          <p:nvPr/>
        </p:nvGrpSpPr>
        <p:grpSpPr>
          <a:xfrm>
            <a:off x="2540976" y="4666272"/>
            <a:ext cx="862560" cy="293760"/>
            <a:chOff x="2540976" y="4666272"/>
            <a:chExt cx="862560" cy="293760"/>
          </a:xfrm>
        </p:grpSpPr>
        <mc:AlternateContent xmlns:mc="http://schemas.openxmlformats.org/markup-compatibility/2006" xmlns:p14="http://schemas.microsoft.com/office/powerpoint/2010/main">
          <mc:Choice Requires="p14">
            <p:contentPart p14:bwMode="auto" r:id="rId4">
              <p14:nvContentPartPr>
                <p14:cNvPr id="233" name="Ink 232">
                  <a:extLst>
                    <a:ext uri="{FF2B5EF4-FFF2-40B4-BE49-F238E27FC236}">
                      <a16:creationId xmlns:a16="http://schemas.microsoft.com/office/drawing/2014/main" id="{9996B586-C751-4940-AF5E-63EA8D5EEA64}"/>
                    </a:ext>
                  </a:extLst>
                </p14:cNvPr>
                <p14:cNvContentPartPr/>
                <p14:nvPr/>
              </p14:nvContentPartPr>
              <p14:xfrm>
                <a:off x="2603256" y="4666272"/>
                <a:ext cx="800280" cy="293760"/>
              </p14:xfrm>
            </p:contentPart>
          </mc:Choice>
          <mc:Fallback xmlns="">
            <p:pic>
              <p:nvPicPr>
                <p:cNvPr id="233" name="Ink 232">
                  <a:extLst>
                    <a:ext uri="{FF2B5EF4-FFF2-40B4-BE49-F238E27FC236}">
                      <a16:creationId xmlns:a16="http://schemas.microsoft.com/office/drawing/2014/main" id="{9996B586-C751-4940-AF5E-63EA8D5EEA64}"/>
                    </a:ext>
                  </a:extLst>
                </p:cNvPr>
                <p:cNvPicPr/>
                <p:nvPr/>
              </p:nvPicPr>
              <p:blipFill>
                <a:blip r:embed="rId5"/>
                <a:stretch>
                  <a:fillRect/>
                </a:stretch>
              </p:blipFill>
              <p:spPr>
                <a:xfrm>
                  <a:off x="2594616" y="4657272"/>
                  <a:ext cx="817920" cy="3114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34" name="Ink 233">
                  <a:extLst>
                    <a:ext uri="{FF2B5EF4-FFF2-40B4-BE49-F238E27FC236}">
                      <a16:creationId xmlns:a16="http://schemas.microsoft.com/office/drawing/2014/main" id="{13854598-83CB-44A4-85A7-E8CDCFEA38A1}"/>
                    </a:ext>
                  </a:extLst>
                </p14:cNvPr>
                <p14:cNvContentPartPr/>
                <p14:nvPr/>
              </p14:nvContentPartPr>
              <p14:xfrm>
                <a:off x="2540976" y="4713072"/>
                <a:ext cx="218880" cy="241200"/>
              </p14:xfrm>
            </p:contentPart>
          </mc:Choice>
          <mc:Fallback xmlns="">
            <p:pic>
              <p:nvPicPr>
                <p:cNvPr id="234" name="Ink 233">
                  <a:extLst>
                    <a:ext uri="{FF2B5EF4-FFF2-40B4-BE49-F238E27FC236}">
                      <a16:creationId xmlns:a16="http://schemas.microsoft.com/office/drawing/2014/main" id="{13854598-83CB-44A4-85A7-E8CDCFEA38A1}"/>
                    </a:ext>
                  </a:extLst>
                </p:cNvPr>
                <p:cNvPicPr/>
                <p:nvPr/>
              </p:nvPicPr>
              <p:blipFill>
                <a:blip r:embed="rId7"/>
                <a:stretch>
                  <a:fillRect/>
                </a:stretch>
              </p:blipFill>
              <p:spPr>
                <a:xfrm>
                  <a:off x="2532336" y="4704072"/>
                  <a:ext cx="236520" cy="258840"/>
                </a:xfrm>
                <a:prstGeom prst="rect">
                  <a:avLst/>
                </a:prstGeom>
              </p:spPr>
            </p:pic>
          </mc:Fallback>
        </mc:AlternateContent>
      </p:grpSp>
      <p:sp>
        <p:nvSpPr>
          <p:cNvPr id="240" name="TextBox 239">
            <a:extLst>
              <a:ext uri="{FF2B5EF4-FFF2-40B4-BE49-F238E27FC236}">
                <a16:creationId xmlns:a16="http://schemas.microsoft.com/office/drawing/2014/main" id="{7864EC40-C01C-4B26-AC26-599098463400}"/>
              </a:ext>
            </a:extLst>
          </p:cNvPr>
          <p:cNvSpPr txBox="1"/>
          <p:nvPr/>
        </p:nvSpPr>
        <p:spPr>
          <a:xfrm>
            <a:off x="3630450" y="4539174"/>
            <a:ext cx="1266314" cy="248338"/>
          </a:xfrm>
          <a:prstGeom prst="rect">
            <a:avLst/>
          </a:prstGeom>
          <a:noFill/>
        </p:spPr>
        <p:txBody>
          <a:bodyPr wrap="square">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i="0" u="none" strike="noStrike" kern="0" cap="none" spc="0" normalizeH="0" baseline="0" noProof="0" dirty="0">
                <a:ln>
                  <a:noFill/>
                </a:ln>
                <a:solidFill>
                  <a:prstClr val="white"/>
                </a:solidFill>
                <a:effectLst/>
                <a:uLnTx/>
                <a:uFillTx/>
                <a:latin typeface="+mj-lt"/>
                <a:ea typeface="Segoe Pro" charset="0"/>
                <a:cs typeface="Segoe UI" panose="020B0502040204020203" pitchFamily="34" charset="0"/>
              </a:rPr>
              <a:t>Capture</a:t>
            </a:r>
            <a:r>
              <a:rPr kumimoji="0" lang="en-US" sz="900" i="0" u="none" strike="noStrike" kern="0" cap="none" spc="0" normalizeH="0" baseline="0" noProof="0" dirty="0">
                <a:ln>
                  <a:noFill/>
                </a:ln>
                <a:solidFill>
                  <a:prstClr val="white"/>
                </a:solidFill>
                <a:effectLst/>
                <a:uLnTx/>
                <a:uFillTx/>
                <a:ea typeface="Segoe Pro" charset="0"/>
                <a:cs typeface="Segoe UI" panose="020B0502040204020203" pitchFamily="34" charset="0"/>
              </a:rPr>
              <a:t> Schema</a:t>
            </a:r>
          </a:p>
        </p:txBody>
      </p:sp>
      <p:sp>
        <p:nvSpPr>
          <p:cNvPr id="241" name="Oval 240">
            <a:extLst>
              <a:ext uri="{FF2B5EF4-FFF2-40B4-BE49-F238E27FC236}">
                <a16:creationId xmlns:a16="http://schemas.microsoft.com/office/drawing/2014/main" id="{272C46F6-D88A-4A89-980F-6E453176A788}"/>
              </a:ext>
            </a:extLst>
          </p:cNvPr>
          <p:cNvSpPr/>
          <p:nvPr/>
        </p:nvSpPr>
        <p:spPr bwMode="auto">
          <a:xfrm>
            <a:off x="3465319" y="4547157"/>
            <a:ext cx="176296" cy="176296"/>
          </a:xfrm>
          <a:prstGeom prst="ellipse">
            <a:avLst/>
          </a:prstGeom>
          <a:solidFill>
            <a:srgbClr val="00B0F0"/>
          </a:solidFill>
          <a:ln>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50" b="1" dirty="0">
                <a:gradFill>
                  <a:gsLst>
                    <a:gs pos="0">
                      <a:srgbClr val="FFFFFF"/>
                    </a:gs>
                    <a:gs pos="100000">
                      <a:srgbClr val="FFFFFF"/>
                    </a:gs>
                  </a:gsLst>
                  <a:lin ang="5400000" scaled="0"/>
                </a:gradFill>
                <a:ea typeface="Segoe UI" pitchFamily="34" charset="0"/>
                <a:cs typeface="Segoe UI" pitchFamily="34" charset="0"/>
              </a:rPr>
              <a:t>1</a:t>
            </a:r>
            <a:endParaRPr lang="en-CA" sz="1050" b="1" dirty="0" err="1">
              <a:gradFill>
                <a:gsLst>
                  <a:gs pos="0">
                    <a:srgbClr val="FFFFFF"/>
                  </a:gs>
                  <a:gs pos="100000">
                    <a:srgbClr val="FFFFFF"/>
                  </a:gs>
                </a:gsLst>
                <a:lin ang="5400000" scaled="0"/>
              </a:gradFill>
              <a:ea typeface="Segoe UI" pitchFamily="34" charset="0"/>
              <a:cs typeface="Segoe UI" pitchFamily="34" charset="0"/>
            </a:endParaRPr>
          </a:p>
        </p:txBody>
      </p:sp>
      <p:sp>
        <p:nvSpPr>
          <p:cNvPr id="243" name="TextBox 242">
            <a:extLst>
              <a:ext uri="{FF2B5EF4-FFF2-40B4-BE49-F238E27FC236}">
                <a16:creationId xmlns:a16="http://schemas.microsoft.com/office/drawing/2014/main" id="{5E7254C0-1D90-48E2-916C-E3AC3A8ABB4B}"/>
              </a:ext>
            </a:extLst>
          </p:cNvPr>
          <p:cNvSpPr txBox="1"/>
          <p:nvPr/>
        </p:nvSpPr>
        <p:spPr>
          <a:xfrm>
            <a:off x="3639385" y="4440081"/>
            <a:ext cx="445467" cy="215444"/>
          </a:xfrm>
          <a:prstGeom prst="rect">
            <a:avLst/>
          </a:prstGeom>
          <a:noFill/>
        </p:spPr>
        <p:txBody>
          <a:bodyPr wrap="square">
            <a:spAutoFit/>
          </a:bodyPr>
          <a:lstStyle/>
          <a:p>
            <a:r>
              <a:rPr lang="en-US" sz="800" b="1" kern="0" dirty="0" err="1">
                <a:solidFill>
                  <a:srgbClr val="0DDCFF"/>
                </a:solidFill>
                <a:latin typeface="Consolas" panose="020B0609020204030204" pitchFamily="49" charset="0"/>
                <a:cs typeface="Segoe UI" panose="020B0502040204020203" pitchFamily="34" charset="0"/>
              </a:rPr>
              <a:t>avro</a:t>
            </a:r>
            <a:endParaRPr lang="en-CA" sz="800" dirty="0"/>
          </a:p>
        </p:txBody>
      </p:sp>
      <p:sp>
        <p:nvSpPr>
          <p:cNvPr id="245" name="TextBox 244">
            <a:extLst>
              <a:ext uri="{FF2B5EF4-FFF2-40B4-BE49-F238E27FC236}">
                <a16:creationId xmlns:a16="http://schemas.microsoft.com/office/drawing/2014/main" id="{A100F468-D983-4AB0-A13F-4350BA4470DC}"/>
              </a:ext>
            </a:extLst>
          </p:cNvPr>
          <p:cNvSpPr txBox="1"/>
          <p:nvPr/>
        </p:nvSpPr>
        <p:spPr>
          <a:xfrm>
            <a:off x="9192278" y="4511791"/>
            <a:ext cx="1266314" cy="248338"/>
          </a:xfrm>
          <a:prstGeom prst="rect">
            <a:avLst/>
          </a:prstGeom>
          <a:noFill/>
        </p:spPr>
        <p:txBody>
          <a:bodyPr wrap="square">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i="0" u="none" strike="noStrike" kern="0" cap="none" spc="0" normalizeH="0" baseline="0" noProof="0" dirty="0">
                <a:ln>
                  <a:noFill/>
                </a:ln>
                <a:solidFill>
                  <a:prstClr val="white"/>
                </a:solidFill>
                <a:effectLst/>
                <a:uLnTx/>
                <a:uFillTx/>
                <a:latin typeface="+mj-lt"/>
                <a:ea typeface="Segoe Pro" charset="0"/>
                <a:cs typeface="Segoe UI" panose="020B0502040204020203" pitchFamily="34" charset="0"/>
              </a:rPr>
              <a:t>Payload</a:t>
            </a:r>
            <a:r>
              <a:rPr kumimoji="0" lang="en-US" sz="900" i="0" u="none" strike="noStrike" kern="0" cap="none" spc="0" normalizeH="0" baseline="0" noProof="0" dirty="0">
                <a:ln>
                  <a:noFill/>
                </a:ln>
                <a:solidFill>
                  <a:prstClr val="white"/>
                </a:solidFill>
                <a:effectLst/>
                <a:uLnTx/>
                <a:uFillTx/>
                <a:ea typeface="Segoe Pro" charset="0"/>
                <a:cs typeface="Segoe UI" panose="020B0502040204020203" pitchFamily="34" charset="0"/>
              </a:rPr>
              <a:t> Schema</a:t>
            </a:r>
          </a:p>
        </p:txBody>
      </p:sp>
      <p:sp>
        <p:nvSpPr>
          <p:cNvPr id="247" name="Oval 246">
            <a:extLst>
              <a:ext uri="{FF2B5EF4-FFF2-40B4-BE49-F238E27FC236}">
                <a16:creationId xmlns:a16="http://schemas.microsoft.com/office/drawing/2014/main" id="{101A266A-198F-4FC9-B1E8-4CDC2FB1E614}"/>
              </a:ext>
            </a:extLst>
          </p:cNvPr>
          <p:cNvSpPr/>
          <p:nvPr/>
        </p:nvSpPr>
        <p:spPr bwMode="auto">
          <a:xfrm>
            <a:off x="9027147" y="4519774"/>
            <a:ext cx="176296" cy="176296"/>
          </a:xfrm>
          <a:prstGeom prst="ellipse">
            <a:avLst/>
          </a:prstGeom>
          <a:solidFill>
            <a:srgbClr val="00B0F0"/>
          </a:solidFill>
          <a:ln>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50" b="1" dirty="0">
                <a:gradFill>
                  <a:gsLst>
                    <a:gs pos="0">
                      <a:srgbClr val="FFFFFF"/>
                    </a:gs>
                    <a:gs pos="100000">
                      <a:srgbClr val="FFFFFF"/>
                    </a:gs>
                  </a:gsLst>
                  <a:lin ang="5400000" scaled="0"/>
                </a:gradFill>
                <a:ea typeface="Segoe UI" pitchFamily="34" charset="0"/>
                <a:cs typeface="Segoe UI" pitchFamily="34" charset="0"/>
              </a:rPr>
              <a:t>2</a:t>
            </a:r>
            <a:endParaRPr lang="en-CA" sz="1050" b="1" dirty="0" err="1">
              <a:gradFill>
                <a:gsLst>
                  <a:gs pos="0">
                    <a:srgbClr val="FFFFFF"/>
                  </a:gs>
                  <a:gs pos="100000">
                    <a:srgbClr val="FFFFFF"/>
                  </a:gs>
                </a:gsLst>
                <a:lin ang="5400000" scaled="0"/>
              </a:gradFill>
              <a:ea typeface="Segoe UI" pitchFamily="34" charset="0"/>
              <a:cs typeface="Segoe UI" pitchFamily="34" charset="0"/>
            </a:endParaRPr>
          </a:p>
        </p:txBody>
      </p:sp>
      <p:sp>
        <p:nvSpPr>
          <p:cNvPr id="249" name="TextBox 248">
            <a:extLst>
              <a:ext uri="{FF2B5EF4-FFF2-40B4-BE49-F238E27FC236}">
                <a16:creationId xmlns:a16="http://schemas.microsoft.com/office/drawing/2014/main" id="{0459B426-D71C-498A-9046-172BC3916217}"/>
              </a:ext>
            </a:extLst>
          </p:cNvPr>
          <p:cNvSpPr txBox="1"/>
          <p:nvPr/>
        </p:nvSpPr>
        <p:spPr>
          <a:xfrm>
            <a:off x="9201212" y="4412698"/>
            <a:ext cx="1776209" cy="215444"/>
          </a:xfrm>
          <a:prstGeom prst="rect">
            <a:avLst/>
          </a:prstGeom>
          <a:noFill/>
        </p:spPr>
        <p:txBody>
          <a:bodyPr wrap="square">
            <a:spAutoFit/>
          </a:bodyPr>
          <a:lstStyle/>
          <a:p>
            <a:r>
              <a:rPr lang="en-US" sz="800" b="1" kern="0" dirty="0">
                <a:solidFill>
                  <a:srgbClr val="0DDCFF"/>
                </a:solidFill>
                <a:latin typeface="Consolas" panose="020B0609020204030204" pitchFamily="49" charset="0"/>
                <a:cs typeface="Segoe UI" panose="020B0502040204020203" pitchFamily="34" charset="0"/>
              </a:rPr>
              <a:t>JSON </a:t>
            </a:r>
            <a:r>
              <a:rPr lang="en-US" sz="800" kern="0" dirty="0">
                <a:cs typeface="Segoe UI" panose="020B0502040204020203" pitchFamily="34" charset="0"/>
              </a:rPr>
              <a:t>(can be </a:t>
            </a:r>
            <a:r>
              <a:rPr lang="en-US" sz="800" kern="0" dirty="0" err="1">
                <a:latin typeface="Cascadia Code" panose="020B0609020000020004" pitchFamily="49" charset="0"/>
                <a:cs typeface="Cascadia Code" panose="020B0609020000020004" pitchFamily="49" charset="0"/>
              </a:rPr>
              <a:t>avro</a:t>
            </a:r>
            <a:r>
              <a:rPr lang="en-US" sz="800" kern="0" dirty="0">
                <a:cs typeface="Segoe UI" panose="020B0502040204020203" pitchFamily="34" charset="0"/>
              </a:rPr>
              <a:t>, </a:t>
            </a:r>
            <a:r>
              <a:rPr lang="en-US" sz="800" kern="0" dirty="0">
                <a:latin typeface="Cascadia Code" panose="020B0609020000020004" pitchFamily="49" charset="0"/>
                <a:cs typeface="Cascadia Code" panose="020B0609020000020004" pitchFamily="49" charset="0"/>
              </a:rPr>
              <a:t>csv</a:t>
            </a:r>
            <a:r>
              <a:rPr lang="en-US" sz="800" kern="0" dirty="0">
                <a:cs typeface="Segoe UI" panose="020B0502040204020203" pitchFamily="34" charset="0"/>
              </a:rPr>
              <a:t> etc.)</a:t>
            </a:r>
            <a:endParaRPr lang="en-CA" sz="800" dirty="0"/>
          </a:p>
        </p:txBody>
      </p:sp>
      <mc:AlternateContent xmlns:mc="http://schemas.openxmlformats.org/markup-compatibility/2006" xmlns:p14="http://schemas.microsoft.com/office/powerpoint/2010/main">
        <mc:Choice Requires="p14">
          <p:contentPart p14:bwMode="auto" r:id="rId8">
            <p14:nvContentPartPr>
              <p14:cNvPr id="250" name="Ink 249">
                <a:extLst>
                  <a:ext uri="{FF2B5EF4-FFF2-40B4-BE49-F238E27FC236}">
                    <a16:creationId xmlns:a16="http://schemas.microsoft.com/office/drawing/2014/main" id="{23B5A3B6-035D-49BD-86B6-BC43401D40C2}"/>
                  </a:ext>
                </a:extLst>
              </p14:cNvPr>
              <p14:cNvContentPartPr/>
              <p14:nvPr/>
            </p14:nvContentPartPr>
            <p14:xfrm>
              <a:off x="8603200" y="4267800"/>
              <a:ext cx="329400" cy="377640"/>
            </p14:xfrm>
          </p:contentPart>
        </mc:Choice>
        <mc:Fallback xmlns="">
          <p:pic>
            <p:nvPicPr>
              <p:cNvPr id="250" name="Ink 249">
                <a:extLst>
                  <a:ext uri="{FF2B5EF4-FFF2-40B4-BE49-F238E27FC236}">
                    <a16:creationId xmlns:a16="http://schemas.microsoft.com/office/drawing/2014/main" id="{23B5A3B6-035D-49BD-86B6-BC43401D40C2}"/>
                  </a:ext>
                </a:extLst>
              </p:cNvPr>
              <p:cNvPicPr/>
              <p:nvPr/>
            </p:nvPicPr>
            <p:blipFill>
              <a:blip r:embed="rId9"/>
              <a:stretch>
                <a:fillRect/>
              </a:stretch>
            </p:blipFill>
            <p:spPr>
              <a:xfrm>
                <a:off x="8594200" y="4259160"/>
                <a:ext cx="347040" cy="3952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52" name="Ink 251">
                <a:extLst>
                  <a:ext uri="{FF2B5EF4-FFF2-40B4-BE49-F238E27FC236}">
                    <a16:creationId xmlns:a16="http://schemas.microsoft.com/office/drawing/2014/main" id="{E72F8690-90F9-4FC8-917E-E3F2F469CD94}"/>
                  </a:ext>
                </a:extLst>
              </p14:cNvPr>
              <p14:cNvContentPartPr/>
              <p14:nvPr/>
            </p14:nvContentPartPr>
            <p14:xfrm>
              <a:off x="8540920" y="4229280"/>
              <a:ext cx="163800" cy="198360"/>
            </p14:xfrm>
          </p:contentPart>
        </mc:Choice>
        <mc:Fallback xmlns="">
          <p:pic>
            <p:nvPicPr>
              <p:cNvPr id="252" name="Ink 251">
                <a:extLst>
                  <a:ext uri="{FF2B5EF4-FFF2-40B4-BE49-F238E27FC236}">
                    <a16:creationId xmlns:a16="http://schemas.microsoft.com/office/drawing/2014/main" id="{E72F8690-90F9-4FC8-917E-E3F2F469CD94}"/>
                  </a:ext>
                </a:extLst>
              </p:cNvPr>
              <p:cNvPicPr/>
              <p:nvPr/>
            </p:nvPicPr>
            <p:blipFill>
              <a:blip r:embed="rId11"/>
              <a:stretch>
                <a:fillRect/>
              </a:stretch>
            </p:blipFill>
            <p:spPr>
              <a:xfrm>
                <a:off x="8532280" y="4220280"/>
                <a:ext cx="181440" cy="216000"/>
              </a:xfrm>
              <a:prstGeom prst="rect">
                <a:avLst/>
              </a:prstGeom>
            </p:spPr>
          </p:pic>
        </mc:Fallback>
      </mc:AlternateContent>
    </p:spTree>
    <p:extLst>
      <p:ext uri="{BB962C8B-B14F-4D97-AF65-F5344CB8AC3E}">
        <p14:creationId xmlns:p14="http://schemas.microsoft.com/office/powerpoint/2010/main" val="1540087065"/>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4DAD97EB-69B6-4CCE-93D2-42439F8B6F46}"/>
              </a:ext>
            </a:extLst>
          </p:cNvPr>
          <p:cNvSpPr/>
          <p:nvPr/>
        </p:nvSpPr>
        <p:spPr bwMode="auto">
          <a:xfrm>
            <a:off x="69851" y="927101"/>
            <a:ext cx="11597910" cy="4203700"/>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33" name="Group 132">
            <a:extLst>
              <a:ext uri="{FF2B5EF4-FFF2-40B4-BE49-F238E27FC236}">
                <a16:creationId xmlns:a16="http://schemas.microsoft.com/office/drawing/2014/main" id="{3F35DBDE-91A5-4139-BDEA-55B80E167FCA}"/>
              </a:ext>
            </a:extLst>
          </p:cNvPr>
          <p:cNvGrpSpPr/>
          <p:nvPr/>
        </p:nvGrpSpPr>
        <p:grpSpPr>
          <a:xfrm>
            <a:off x="-25860" y="805026"/>
            <a:ext cx="11693621" cy="4389110"/>
            <a:chOff x="56224" y="741944"/>
            <a:chExt cx="11693621" cy="4389110"/>
          </a:xfrm>
        </p:grpSpPr>
        <p:pic>
          <p:nvPicPr>
            <p:cNvPr id="134" name="Picture 4" descr="Dots grid design - Transparent PNG &amp; SVG vector file">
              <a:extLst>
                <a:ext uri="{FF2B5EF4-FFF2-40B4-BE49-F238E27FC236}">
                  <a16:creationId xmlns:a16="http://schemas.microsoft.com/office/drawing/2014/main" id="{D0A6FA85-7E5B-4916-9B9B-C4E58F16F2D9}"/>
                </a:ext>
              </a:extLst>
            </p:cNvPr>
            <p:cNvPicPr>
              <a:picLocks noChangeAspect="1" noChangeArrowheads="1"/>
            </p:cNvPicPr>
            <p:nvPr/>
          </p:nvPicPr>
          <p:blipFill rotWithShape="1">
            <a:blip r:embed="rId3">
              <a:alphaModFix amt="50000"/>
              <a:extLst>
                <a:ext uri="{28A0092B-C50C-407E-A947-70E740481C1C}">
                  <a14:useLocalDpi xmlns:a14="http://schemas.microsoft.com/office/drawing/2010/main" val="0"/>
                </a:ext>
              </a:extLst>
            </a:blip>
            <a:srcRect l="666" t="152" r="-2072" b="403"/>
            <a:stretch/>
          </p:blipFill>
          <p:spPr bwMode="auto">
            <a:xfrm>
              <a:off x="56224" y="741944"/>
              <a:ext cx="4475716" cy="4389110"/>
            </a:xfrm>
            <a:prstGeom prst="rect">
              <a:avLst/>
            </a:prstGeom>
            <a:noFill/>
            <a:extLst>
              <a:ext uri="{909E8E84-426E-40DD-AFC4-6F175D3DCCD1}">
                <a14:hiddenFill xmlns:a14="http://schemas.microsoft.com/office/drawing/2010/main">
                  <a:solidFill>
                    <a:srgbClr val="FFFFFF"/>
                  </a:solidFill>
                </a14:hiddenFill>
              </a:ext>
            </a:extLst>
          </p:spPr>
        </p:pic>
        <p:pic>
          <p:nvPicPr>
            <p:cNvPr id="135" name="Picture 4" descr="Dots grid design - Transparent PNG &amp; SVG vector file">
              <a:extLst>
                <a:ext uri="{FF2B5EF4-FFF2-40B4-BE49-F238E27FC236}">
                  <a16:creationId xmlns:a16="http://schemas.microsoft.com/office/drawing/2014/main" id="{D91D9F44-A44D-40A3-87EB-7E4E617A467B}"/>
                </a:ext>
              </a:extLst>
            </p:cNvPr>
            <p:cNvPicPr>
              <a:picLocks noChangeAspect="1" noChangeArrowheads="1"/>
            </p:cNvPicPr>
            <p:nvPr/>
          </p:nvPicPr>
          <p:blipFill rotWithShape="1">
            <a:blip r:embed="rId3">
              <a:alphaModFix amt="50000"/>
              <a:extLst>
                <a:ext uri="{28A0092B-C50C-407E-A947-70E740481C1C}">
                  <a14:useLocalDpi xmlns:a14="http://schemas.microsoft.com/office/drawing/2010/main" val="0"/>
                </a:ext>
              </a:extLst>
            </a:blip>
            <a:srcRect l="666" t="152" r="-2072" b="403"/>
            <a:stretch/>
          </p:blipFill>
          <p:spPr bwMode="auto">
            <a:xfrm>
              <a:off x="4179244" y="741944"/>
              <a:ext cx="4475716" cy="4389110"/>
            </a:xfrm>
            <a:prstGeom prst="rect">
              <a:avLst/>
            </a:prstGeom>
            <a:noFill/>
            <a:extLst>
              <a:ext uri="{909E8E84-426E-40DD-AFC4-6F175D3DCCD1}">
                <a14:hiddenFill xmlns:a14="http://schemas.microsoft.com/office/drawing/2010/main">
                  <a:solidFill>
                    <a:srgbClr val="FFFFFF"/>
                  </a:solidFill>
                </a14:hiddenFill>
              </a:ext>
            </a:extLst>
          </p:spPr>
        </p:pic>
        <p:pic>
          <p:nvPicPr>
            <p:cNvPr id="136" name="Picture 4" descr="Dots grid design - Transparent PNG &amp; SVG vector file">
              <a:extLst>
                <a:ext uri="{FF2B5EF4-FFF2-40B4-BE49-F238E27FC236}">
                  <a16:creationId xmlns:a16="http://schemas.microsoft.com/office/drawing/2014/main" id="{FA73AC69-D124-460F-9375-E6C539AED90D}"/>
                </a:ext>
              </a:extLst>
            </p:cNvPr>
            <p:cNvPicPr>
              <a:picLocks noChangeAspect="1" noChangeArrowheads="1"/>
            </p:cNvPicPr>
            <p:nvPr/>
          </p:nvPicPr>
          <p:blipFill rotWithShape="1">
            <a:blip r:embed="rId3">
              <a:alphaModFix amt="50000"/>
              <a:extLst>
                <a:ext uri="{28A0092B-C50C-407E-A947-70E740481C1C}">
                  <a14:useLocalDpi xmlns:a14="http://schemas.microsoft.com/office/drawing/2010/main" val="0"/>
                </a:ext>
              </a:extLst>
            </a:blip>
            <a:srcRect l="666" t="152" r="21557" b="403"/>
            <a:stretch/>
          </p:blipFill>
          <p:spPr bwMode="auto">
            <a:xfrm>
              <a:off x="8317061" y="741944"/>
              <a:ext cx="3432784" cy="4389110"/>
            </a:xfrm>
            <a:prstGeom prst="rect">
              <a:avLst/>
            </a:prstGeom>
            <a:noFill/>
            <a:extLst>
              <a:ext uri="{909E8E84-426E-40DD-AFC4-6F175D3DCCD1}">
                <a14:hiddenFill xmlns:a14="http://schemas.microsoft.com/office/drawing/2010/main">
                  <a:solidFill>
                    <a:srgbClr val="FFFFFF"/>
                  </a:solidFill>
                </a14:hiddenFill>
              </a:ext>
            </a:extLst>
          </p:spPr>
        </p:pic>
      </p:grpSp>
      <p:pic>
        <p:nvPicPr>
          <p:cNvPr id="6" name="Picture 5">
            <a:extLst>
              <a:ext uri="{FF2B5EF4-FFF2-40B4-BE49-F238E27FC236}">
                <a16:creationId xmlns:a16="http://schemas.microsoft.com/office/drawing/2014/main" id="{070164D4-212F-4488-985F-E9A6823FCF7A}"/>
              </a:ext>
            </a:extLst>
          </p:cNvPr>
          <p:cNvPicPr>
            <a:picLocks noChangeAspect="1"/>
          </p:cNvPicPr>
          <p:nvPr/>
        </p:nvPicPr>
        <p:blipFill>
          <a:blip r:embed="rId4"/>
          <a:stretch>
            <a:fillRect/>
          </a:stretch>
        </p:blipFill>
        <p:spPr>
          <a:xfrm>
            <a:off x="706485" y="1248476"/>
            <a:ext cx="10037716" cy="3632595"/>
          </a:xfrm>
          <a:prstGeom prst="rect">
            <a:avLst/>
          </a:prstGeom>
        </p:spPr>
      </p:pic>
    </p:spTree>
    <p:extLst>
      <p:ext uri="{BB962C8B-B14F-4D97-AF65-F5344CB8AC3E}">
        <p14:creationId xmlns:p14="http://schemas.microsoft.com/office/powerpoint/2010/main" val="3628277578"/>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3" name="Rectangle: Rounded Corners 42">
            <a:extLst>
              <a:ext uri="{FF2B5EF4-FFF2-40B4-BE49-F238E27FC236}">
                <a16:creationId xmlns:a16="http://schemas.microsoft.com/office/drawing/2014/main" id="{9F056AEA-A24A-46C7-B420-9FCBABF9D057}"/>
              </a:ext>
            </a:extLst>
          </p:cNvPr>
          <p:cNvSpPr/>
          <p:nvPr/>
        </p:nvSpPr>
        <p:spPr bwMode="auto">
          <a:xfrm>
            <a:off x="587829" y="1574074"/>
            <a:ext cx="10430691" cy="2926081"/>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44" name="Picture 43">
            <a:extLst>
              <a:ext uri="{FF2B5EF4-FFF2-40B4-BE49-F238E27FC236}">
                <a16:creationId xmlns:a16="http://schemas.microsoft.com/office/drawing/2014/main" id="{9A099887-42AB-429D-B29B-74A173E444B7}"/>
              </a:ext>
            </a:extLst>
          </p:cNvPr>
          <p:cNvPicPr>
            <a:picLocks noChangeAspect="1"/>
          </p:cNvPicPr>
          <p:nvPr/>
        </p:nvPicPr>
        <p:blipFill rotWithShape="1">
          <a:blip r:embed="rId3"/>
          <a:srcRect r="20360"/>
          <a:stretch/>
        </p:blipFill>
        <p:spPr>
          <a:xfrm>
            <a:off x="881520" y="2051106"/>
            <a:ext cx="1181262" cy="1323724"/>
          </a:xfrm>
          <a:prstGeom prst="rect">
            <a:avLst/>
          </a:prstGeom>
        </p:spPr>
      </p:pic>
      <p:pic>
        <p:nvPicPr>
          <p:cNvPr id="3" name="Picture 2">
            <a:extLst>
              <a:ext uri="{FF2B5EF4-FFF2-40B4-BE49-F238E27FC236}">
                <a16:creationId xmlns:a16="http://schemas.microsoft.com/office/drawing/2014/main" id="{6421DC45-02CF-48CF-9E4E-E382C8D7A7C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048199" y="1892901"/>
            <a:ext cx="8671560" cy="1743549"/>
          </a:xfrm>
          <a:prstGeom prst="rect">
            <a:avLst/>
          </a:prstGeom>
          <a:effectLst>
            <a:outerShdw blurRad="50800" dist="38100" dir="2700000" algn="tl" rotWithShape="0">
              <a:srgbClr val="50E6FF">
                <a:alpha val="40000"/>
              </a:srgbClr>
            </a:outerShdw>
          </a:effectLst>
        </p:spPr>
      </p:pic>
      <p:grpSp>
        <p:nvGrpSpPr>
          <p:cNvPr id="26" name="Group 25">
            <a:extLst>
              <a:ext uri="{FF2B5EF4-FFF2-40B4-BE49-F238E27FC236}">
                <a16:creationId xmlns:a16="http://schemas.microsoft.com/office/drawing/2014/main" id="{3B4B8B5D-3FAD-47F7-9346-92E7059E7491}"/>
              </a:ext>
            </a:extLst>
          </p:cNvPr>
          <p:cNvGrpSpPr/>
          <p:nvPr/>
        </p:nvGrpSpPr>
        <p:grpSpPr>
          <a:xfrm>
            <a:off x="2097816" y="3692784"/>
            <a:ext cx="1431445" cy="347431"/>
            <a:chOff x="242059" y="2999581"/>
            <a:chExt cx="1431445" cy="347431"/>
          </a:xfrm>
        </p:grpSpPr>
        <p:sp>
          <p:nvSpPr>
            <p:cNvPr id="5" name="TextBox 4">
              <a:extLst>
                <a:ext uri="{FF2B5EF4-FFF2-40B4-BE49-F238E27FC236}">
                  <a16:creationId xmlns:a16="http://schemas.microsoft.com/office/drawing/2014/main" id="{E98D3034-F940-45C6-AC2B-84E76F97A912}"/>
                </a:ext>
              </a:extLst>
            </p:cNvPr>
            <p:cNvSpPr txBox="1"/>
            <p:nvPr/>
          </p:nvSpPr>
          <p:spPr>
            <a:xfrm>
              <a:off x="407190" y="3098674"/>
              <a:ext cx="1266314" cy="248338"/>
            </a:xfrm>
            <a:prstGeom prst="rect">
              <a:avLst/>
            </a:prstGeom>
            <a:noFill/>
          </p:spPr>
          <p:txBody>
            <a:bodyPr wrap="square">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i="0" u="none" strike="noStrike" kern="0" cap="none" spc="0" normalizeH="0" baseline="0" noProof="0" dirty="0">
                  <a:ln>
                    <a:noFill/>
                  </a:ln>
                  <a:effectLst/>
                  <a:uLnTx/>
                  <a:uFillTx/>
                  <a:latin typeface="+mj-lt"/>
                  <a:ea typeface="Segoe Pro" charset="0"/>
                  <a:cs typeface="Segoe UI" panose="020B0502040204020203" pitchFamily="34" charset="0"/>
                </a:rPr>
                <a:t>Capture</a:t>
              </a:r>
              <a:r>
                <a:rPr kumimoji="0" lang="en-US" sz="900" i="0" u="none" strike="noStrike" kern="0" cap="none" spc="0" normalizeH="0" baseline="0" noProof="0" dirty="0">
                  <a:ln>
                    <a:noFill/>
                  </a:ln>
                  <a:effectLst/>
                  <a:uLnTx/>
                  <a:uFillTx/>
                  <a:ea typeface="Segoe Pro" charset="0"/>
                  <a:cs typeface="Segoe UI" panose="020B0502040204020203" pitchFamily="34" charset="0"/>
                </a:rPr>
                <a:t> Schema</a:t>
              </a:r>
            </a:p>
          </p:txBody>
        </p:sp>
        <p:sp>
          <p:nvSpPr>
            <p:cNvPr id="7" name="Oval 6">
              <a:extLst>
                <a:ext uri="{FF2B5EF4-FFF2-40B4-BE49-F238E27FC236}">
                  <a16:creationId xmlns:a16="http://schemas.microsoft.com/office/drawing/2014/main" id="{18015CE3-B919-4B0B-942E-29F7F170601F}"/>
                </a:ext>
              </a:extLst>
            </p:cNvPr>
            <p:cNvSpPr/>
            <p:nvPr/>
          </p:nvSpPr>
          <p:spPr bwMode="auto">
            <a:xfrm>
              <a:off x="242059" y="3106657"/>
              <a:ext cx="176296" cy="176296"/>
            </a:xfrm>
            <a:prstGeom prst="ellipse">
              <a:avLst/>
            </a:prstGeom>
            <a:solidFill>
              <a:srgbClr val="00B0F0"/>
            </a:solidFill>
            <a:ln>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50" b="1" dirty="0">
                  <a:gradFill>
                    <a:gsLst>
                      <a:gs pos="0">
                        <a:srgbClr val="FFFFFF"/>
                      </a:gs>
                      <a:gs pos="100000">
                        <a:srgbClr val="FFFFFF"/>
                      </a:gs>
                    </a:gsLst>
                    <a:lin ang="5400000" scaled="0"/>
                  </a:gradFill>
                  <a:ea typeface="Segoe UI" pitchFamily="34" charset="0"/>
                  <a:cs typeface="Segoe UI" pitchFamily="34" charset="0"/>
                </a:rPr>
                <a:t>1</a:t>
              </a:r>
              <a:endParaRPr lang="en-CA" sz="1050" b="1"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TextBox 7">
              <a:extLst>
                <a:ext uri="{FF2B5EF4-FFF2-40B4-BE49-F238E27FC236}">
                  <a16:creationId xmlns:a16="http://schemas.microsoft.com/office/drawing/2014/main" id="{A82F28F3-5A11-4E29-83C1-6F64AE07634D}"/>
                </a:ext>
              </a:extLst>
            </p:cNvPr>
            <p:cNvSpPr txBox="1"/>
            <p:nvPr/>
          </p:nvSpPr>
          <p:spPr>
            <a:xfrm>
              <a:off x="416125" y="2999581"/>
              <a:ext cx="445467" cy="215444"/>
            </a:xfrm>
            <a:prstGeom prst="rect">
              <a:avLst/>
            </a:prstGeom>
            <a:noFill/>
          </p:spPr>
          <p:txBody>
            <a:bodyPr wrap="square">
              <a:spAutoFit/>
            </a:bodyPr>
            <a:lstStyle/>
            <a:p>
              <a:r>
                <a:rPr lang="en-US" sz="800" b="1" kern="0" dirty="0" err="1">
                  <a:solidFill>
                    <a:srgbClr val="0DDCFF"/>
                  </a:solidFill>
                  <a:latin typeface="Consolas" panose="020B0609020204030204" pitchFamily="49" charset="0"/>
                  <a:cs typeface="Segoe UI" panose="020B0502040204020203" pitchFamily="34" charset="0"/>
                </a:rPr>
                <a:t>avro</a:t>
              </a:r>
              <a:endParaRPr lang="en-CA" sz="800" dirty="0"/>
            </a:p>
          </p:txBody>
        </p:sp>
      </p:grpSp>
      <p:grpSp>
        <p:nvGrpSpPr>
          <p:cNvPr id="23" name="Group 22">
            <a:extLst>
              <a:ext uri="{FF2B5EF4-FFF2-40B4-BE49-F238E27FC236}">
                <a16:creationId xmlns:a16="http://schemas.microsoft.com/office/drawing/2014/main" id="{50A53E03-9824-4EBA-9F57-A496A594EA40}"/>
              </a:ext>
            </a:extLst>
          </p:cNvPr>
          <p:cNvGrpSpPr/>
          <p:nvPr/>
        </p:nvGrpSpPr>
        <p:grpSpPr>
          <a:xfrm>
            <a:off x="2097816" y="4058493"/>
            <a:ext cx="1950274" cy="347431"/>
            <a:chOff x="250994" y="3412014"/>
            <a:chExt cx="1950274" cy="347431"/>
          </a:xfrm>
        </p:grpSpPr>
        <p:grpSp>
          <p:nvGrpSpPr>
            <p:cNvPr id="21" name="Group 20">
              <a:extLst>
                <a:ext uri="{FF2B5EF4-FFF2-40B4-BE49-F238E27FC236}">
                  <a16:creationId xmlns:a16="http://schemas.microsoft.com/office/drawing/2014/main" id="{338D2775-5AC3-4E9E-AEB2-825DE03BD035}"/>
                </a:ext>
              </a:extLst>
            </p:cNvPr>
            <p:cNvGrpSpPr/>
            <p:nvPr/>
          </p:nvGrpSpPr>
          <p:grpSpPr>
            <a:xfrm>
              <a:off x="250994" y="3511107"/>
              <a:ext cx="1431445" cy="248338"/>
              <a:chOff x="250994" y="3511107"/>
              <a:chExt cx="1431445" cy="248338"/>
            </a:xfrm>
          </p:grpSpPr>
          <p:sp>
            <p:nvSpPr>
              <p:cNvPr id="9" name="TextBox 8">
                <a:extLst>
                  <a:ext uri="{FF2B5EF4-FFF2-40B4-BE49-F238E27FC236}">
                    <a16:creationId xmlns:a16="http://schemas.microsoft.com/office/drawing/2014/main" id="{F816F20A-47D7-43D6-A3AE-A3D10131B22C}"/>
                  </a:ext>
                </a:extLst>
              </p:cNvPr>
              <p:cNvSpPr txBox="1"/>
              <p:nvPr/>
            </p:nvSpPr>
            <p:spPr>
              <a:xfrm>
                <a:off x="416125" y="3511107"/>
                <a:ext cx="1266314" cy="248338"/>
              </a:xfrm>
              <a:prstGeom prst="rect">
                <a:avLst/>
              </a:prstGeom>
              <a:noFill/>
            </p:spPr>
            <p:txBody>
              <a:bodyPr wrap="square">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i="0" u="none" strike="noStrike" kern="0" cap="none" spc="0" normalizeH="0" baseline="0" noProof="0" dirty="0">
                    <a:ln>
                      <a:noFill/>
                    </a:ln>
                    <a:effectLst/>
                    <a:uLnTx/>
                    <a:uFillTx/>
                    <a:latin typeface="+mj-lt"/>
                    <a:ea typeface="Segoe Pro" charset="0"/>
                    <a:cs typeface="Segoe UI" panose="020B0502040204020203" pitchFamily="34" charset="0"/>
                  </a:rPr>
                  <a:t>Payload</a:t>
                </a:r>
                <a:r>
                  <a:rPr kumimoji="0" lang="en-US" sz="900" i="0" u="none" strike="noStrike" kern="0" cap="none" spc="0" normalizeH="0" baseline="0" noProof="0" dirty="0">
                    <a:ln>
                      <a:noFill/>
                    </a:ln>
                    <a:effectLst/>
                    <a:uLnTx/>
                    <a:uFillTx/>
                    <a:ea typeface="Segoe Pro" charset="0"/>
                    <a:cs typeface="Segoe UI" panose="020B0502040204020203" pitchFamily="34" charset="0"/>
                  </a:rPr>
                  <a:t> Schema</a:t>
                </a:r>
              </a:p>
            </p:txBody>
          </p:sp>
          <p:sp>
            <p:nvSpPr>
              <p:cNvPr id="11" name="Oval 10">
                <a:extLst>
                  <a:ext uri="{FF2B5EF4-FFF2-40B4-BE49-F238E27FC236}">
                    <a16:creationId xmlns:a16="http://schemas.microsoft.com/office/drawing/2014/main" id="{3D02B3F9-F9E4-409B-94E5-75189AFB540B}"/>
                  </a:ext>
                </a:extLst>
              </p:cNvPr>
              <p:cNvSpPr/>
              <p:nvPr/>
            </p:nvSpPr>
            <p:spPr bwMode="auto">
              <a:xfrm>
                <a:off x="250994" y="3519090"/>
                <a:ext cx="176296" cy="176296"/>
              </a:xfrm>
              <a:prstGeom prst="ellipse">
                <a:avLst/>
              </a:prstGeom>
              <a:solidFill>
                <a:srgbClr val="00B0F0"/>
              </a:solidFill>
              <a:ln>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50" b="1" dirty="0">
                    <a:gradFill>
                      <a:gsLst>
                        <a:gs pos="0">
                          <a:srgbClr val="FFFFFF"/>
                        </a:gs>
                        <a:gs pos="100000">
                          <a:srgbClr val="FFFFFF"/>
                        </a:gs>
                      </a:gsLst>
                      <a:lin ang="5400000" scaled="0"/>
                    </a:gradFill>
                    <a:ea typeface="Segoe UI" pitchFamily="34" charset="0"/>
                    <a:cs typeface="Segoe UI" pitchFamily="34" charset="0"/>
                  </a:rPr>
                  <a:t>2</a:t>
                </a:r>
                <a:endParaRPr lang="en-CA" sz="1050" b="1"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3" name="TextBox 12">
              <a:extLst>
                <a:ext uri="{FF2B5EF4-FFF2-40B4-BE49-F238E27FC236}">
                  <a16:creationId xmlns:a16="http://schemas.microsoft.com/office/drawing/2014/main" id="{81E2DCA4-C097-40BE-B3B8-60FD2AFC760C}"/>
                </a:ext>
              </a:extLst>
            </p:cNvPr>
            <p:cNvSpPr txBox="1"/>
            <p:nvPr/>
          </p:nvSpPr>
          <p:spPr>
            <a:xfrm>
              <a:off x="425059" y="3412014"/>
              <a:ext cx="1776209" cy="215444"/>
            </a:xfrm>
            <a:prstGeom prst="rect">
              <a:avLst/>
            </a:prstGeom>
            <a:noFill/>
          </p:spPr>
          <p:txBody>
            <a:bodyPr wrap="square">
              <a:spAutoFit/>
            </a:bodyPr>
            <a:lstStyle/>
            <a:p>
              <a:r>
                <a:rPr lang="en-US" sz="800" b="1" kern="0" dirty="0">
                  <a:solidFill>
                    <a:srgbClr val="0DDCFF"/>
                  </a:solidFill>
                  <a:latin typeface="Consolas" panose="020B0609020204030204" pitchFamily="49" charset="0"/>
                  <a:cs typeface="Segoe UI" panose="020B0502040204020203" pitchFamily="34" charset="0"/>
                </a:rPr>
                <a:t>JSON</a:t>
              </a:r>
              <a:r>
                <a:rPr lang="en-US" sz="800" b="1" kern="0" dirty="0">
                  <a:solidFill>
                    <a:schemeClr val="bg1"/>
                  </a:solidFill>
                  <a:latin typeface="Consolas" panose="020B0609020204030204" pitchFamily="49" charset="0"/>
                  <a:cs typeface="Segoe UI" panose="020B0502040204020203" pitchFamily="34" charset="0"/>
                </a:rPr>
                <a:t> </a:t>
              </a:r>
              <a:r>
                <a:rPr lang="en-US" sz="800" kern="0" dirty="0">
                  <a:cs typeface="Segoe UI" panose="020B0502040204020203" pitchFamily="34" charset="0"/>
                </a:rPr>
                <a:t>(can be </a:t>
              </a:r>
              <a:r>
                <a:rPr lang="en-US" sz="800" kern="0" dirty="0" err="1">
                  <a:latin typeface="Cascadia Code" panose="020B0609020000020004" pitchFamily="49" charset="0"/>
                  <a:cs typeface="Cascadia Code" panose="020B0609020000020004" pitchFamily="49" charset="0"/>
                </a:rPr>
                <a:t>avro</a:t>
              </a:r>
              <a:r>
                <a:rPr lang="en-US" sz="800" kern="0" dirty="0">
                  <a:cs typeface="Segoe UI" panose="020B0502040204020203" pitchFamily="34" charset="0"/>
                </a:rPr>
                <a:t>, </a:t>
              </a:r>
              <a:r>
                <a:rPr lang="en-US" sz="800" kern="0" dirty="0">
                  <a:latin typeface="Cascadia Code" panose="020B0609020000020004" pitchFamily="49" charset="0"/>
                  <a:cs typeface="Cascadia Code" panose="020B0609020000020004" pitchFamily="49" charset="0"/>
                </a:rPr>
                <a:t>csv</a:t>
              </a:r>
              <a:r>
                <a:rPr lang="en-US" sz="800" kern="0" dirty="0">
                  <a:cs typeface="Segoe UI" panose="020B0502040204020203" pitchFamily="34" charset="0"/>
                </a:rPr>
                <a:t> etc.)</a:t>
              </a:r>
              <a:endParaRPr lang="en-CA" sz="800" dirty="0"/>
            </a:p>
          </p:txBody>
        </p:sp>
      </p:grpSp>
      <p:sp>
        <p:nvSpPr>
          <p:cNvPr id="15" name="Oval 14">
            <a:extLst>
              <a:ext uri="{FF2B5EF4-FFF2-40B4-BE49-F238E27FC236}">
                <a16:creationId xmlns:a16="http://schemas.microsoft.com/office/drawing/2014/main" id="{2D84006D-51B1-4616-8FB1-184A7A6FBE27}"/>
              </a:ext>
            </a:extLst>
          </p:cNvPr>
          <p:cNvSpPr/>
          <p:nvPr/>
        </p:nvSpPr>
        <p:spPr bwMode="auto">
          <a:xfrm>
            <a:off x="2097816" y="3233178"/>
            <a:ext cx="122502" cy="122502"/>
          </a:xfrm>
          <a:prstGeom prst="ellipse">
            <a:avLst/>
          </a:prstGeom>
          <a:solidFill>
            <a:srgbClr val="00B0F0"/>
          </a:solidFill>
          <a:ln>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600" b="1" dirty="0">
                <a:gradFill>
                  <a:gsLst>
                    <a:gs pos="0">
                      <a:srgbClr val="FFFFFF"/>
                    </a:gs>
                    <a:gs pos="100000">
                      <a:srgbClr val="FFFFFF"/>
                    </a:gs>
                  </a:gsLst>
                  <a:lin ang="5400000" scaled="0"/>
                </a:gradFill>
                <a:ea typeface="Segoe UI" pitchFamily="34" charset="0"/>
                <a:cs typeface="Segoe UI" pitchFamily="34" charset="0"/>
              </a:rPr>
              <a:t>1</a:t>
            </a:r>
            <a:endParaRPr lang="en-CA" sz="600" b="1"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Oval 16">
            <a:extLst>
              <a:ext uri="{FF2B5EF4-FFF2-40B4-BE49-F238E27FC236}">
                <a16:creationId xmlns:a16="http://schemas.microsoft.com/office/drawing/2014/main" id="{9017E99D-91A3-4293-8D12-23B4F126F045}"/>
              </a:ext>
            </a:extLst>
          </p:cNvPr>
          <p:cNvSpPr/>
          <p:nvPr/>
        </p:nvSpPr>
        <p:spPr bwMode="auto">
          <a:xfrm>
            <a:off x="2097816" y="3412014"/>
            <a:ext cx="122502" cy="122502"/>
          </a:xfrm>
          <a:prstGeom prst="ellipse">
            <a:avLst/>
          </a:prstGeom>
          <a:solidFill>
            <a:srgbClr val="00B0F0"/>
          </a:solidFill>
          <a:ln>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600" b="1" dirty="0">
                <a:gradFill>
                  <a:gsLst>
                    <a:gs pos="0">
                      <a:srgbClr val="FFFFFF"/>
                    </a:gs>
                    <a:gs pos="100000">
                      <a:srgbClr val="FFFFFF"/>
                    </a:gs>
                  </a:gsLst>
                  <a:lin ang="5400000" scaled="0"/>
                </a:gradFill>
                <a:ea typeface="Segoe UI" pitchFamily="34" charset="0"/>
                <a:cs typeface="Segoe UI" pitchFamily="34" charset="0"/>
              </a:rPr>
              <a:t>2</a:t>
            </a:r>
            <a:endParaRPr lang="en-CA" sz="600" b="1"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Left Brace 18">
            <a:extLst>
              <a:ext uri="{FF2B5EF4-FFF2-40B4-BE49-F238E27FC236}">
                <a16:creationId xmlns:a16="http://schemas.microsoft.com/office/drawing/2014/main" id="{2A8E5E90-7193-4226-B0BE-7226443F754E}"/>
              </a:ext>
            </a:extLst>
          </p:cNvPr>
          <p:cNvSpPr/>
          <p:nvPr/>
        </p:nvSpPr>
        <p:spPr>
          <a:xfrm>
            <a:off x="1921230" y="3208798"/>
            <a:ext cx="122502" cy="341431"/>
          </a:xfrm>
          <a:prstGeom prst="leftBrace">
            <a:avLst>
              <a:gd name="adj1" fmla="val 55208"/>
              <a:gd name="adj2" fmla="val 50027"/>
            </a:avLst>
          </a:prstGeom>
          <a:ln w="15875">
            <a:solidFill>
              <a:srgbClr val="50E6FF"/>
            </a:solidFill>
            <a:prstDash val="solid"/>
            <a:headEnd type="none" w="lg" len="med"/>
            <a:tailEnd type="none" w="lg"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mc:AlternateContent xmlns:mc="http://schemas.openxmlformats.org/markup-compatibility/2006" xmlns:p14="http://schemas.microsoft.com/office/powerpoint/2010/main">
        <mc:Choice Requires="p14">
          <p:contentPart p14:bwMode="auto" r:id="rId5">
            <p14:nvContentPartPr>
              <p14:cNvPr id="28" name="Ink 27">
                <a:extLst>
                  <a:ext uri="{FF2B5EF4-FFF2-40B4-BE49-F238E27FC236}">
                    <a16:creationId xmlns:a16="http://schemas.microsoft.com/office/drawing/2014/main" id="{D6A64AC0-2509-4E78-BE67-D1EC52337B79}"/>
                  </a:ext>
                </a:extLst>
              </p14:cNvPr>
              <p14:cNvContentPartPr/>
              <p14:nvPr/>
            </p14:nvContentPartPr>
            <p14:xfrm>
              <a:off x="5824680" y="3100640"/>
              <a:ext cx="16920" cy="14040"/>
            </p14:xfrm>
          </p:contentPart>
        </mc:Choice>
        <mc:Fallback xmlns="">
          <p:pic>
            <p:nvPicPr>
              <p:cNvPr id="28" name="Ink 27">
                <a:extLst>
                  <a:ext uri="{FF2B5EF4-FFF2-40B4-BE49-F238E27FC236}">
                    <a16:creationId xmlns:a16="http://schemas.microsoft.com/office/drawing/2014/main" id="{D6A64AC0-2509-4E78-BE67-D1EC52337B79}"/>
                  </a:ext>
                </a:extLst>
              </p:cNvPr>
              <p:cNvPicPr/>
              <p:nvPr/>
            </p:nvPicPr>
            <p:blipFill>
              <a:blip r:embed="rId6"/>
              <a:stretch>
                <a:fillRect/>
              </a:stretch>
            </p:blipFill>
            <p:spPr>
              <a:xfrm>
                <a:off x="5816040" y="3091640"/>
                <a:ext cx="34560" cy="31680"/>
              </a:xfrm>
              <a:prstGeom prst="rect">
                <a:avLst/>
              </a:prstGeom>
            </p:spPr>
          </p:pic>
        </mc:Fallback>
      </mc:AlternateContent>
      <p:grpSp>
        <p:nvGrpSpPr>
          <p:cNvPr id="42" name="Group 41">
            <a:extLst>
              <a:ext uri="{FF2B5EF4-FFF2-40B4-BE49-F238E27FC236}">
                <a16:creationId xmlns:a16="http://schemas.microsoft.com/office/drawing/2014/main" id="{E40DC0DB-D86B-4870-9F99-A652548B072A}"/>
              </a:ext>
            </a:extLst>
          </p:cNvPr>
          <p:cNvGrpSpPr/>
          <p:nvPr/>
        </p:nvGrpSpPr>
        <p:grpSpPr>
          <a:xfrm>
            <a:off x="1689720" y="3436880"/>
            <a:ext cx="344520" cy="924840"/>
            <a:chOff x="1689720" y="3436880"/>
            <a:chExt cx="344520" cy="924840"/>
          </a:xfrm>
        </p:grpSpPr>
        <mc:AlternateContent xmlns:mc="http://schemas.openxmlformats.org/markup-compatibility/2006" xmlns:p14="http://schemas.microsoft.com/office/powerpoint/2010/main">
          <mc:Choice Requires="p14">
            <p:contentPart p14:bwMode="auto" r:id="rId7">
              <p14:nvContentPartPr>
                <p14:cNvPr id="29" name="Ink 28">
                  <a:extLst>
                    <a:ext uri="{FF2B5EF4-FFF2-40B4-BE49-F238E27FC236}">
                      <a16:creationId xmlns:a16="http://schemas.microsoft.com/office/drawing/2014/main" id="{15B8B41F-0A61-48B0-B883-4ADF8960EEA1}"/>
                    </a:ext>
                  </a:extLst>
                </p14:cNvPr>
                <p14:cNvContentPartPr/>
                <p14:nvPr/>
              </p14:nvContentPartPr>
              <p14:xfrm>
                <a:off x="1748760" y="3436880"/>
                <a:ext cx="252360" cy="457560"/>
              </p14:xfrm>
            </p:contentPart>
          </mc:Choice>
          <mc:Fallback xmlns="">
            <p:pic>
              <p:nvPicPr>
                <p:cNvPr id="29" name="Ink 28">
                  <a:extLst>
                    <a:ext uri="{FF2B5EF4-FFF2-40B4-BE49-F238E27FC236}">
                      <a16:creationId xmlns:a16="http://schemas.microsoft.com/office/drawing/2014/main" id="{15B8B41F-0A61-48B0-B883-4ADF8960EEA1}"/>
                    </a:ext>
                  </a:extLst>
                </p:cNvPr>
                <p:cNvPicPr/>
                <p:nvPr/>
              </p:nvPicPr>
              <p:blipFill>
                <a:blip r:embed="rId8"/>
                <a:stretch>
                  <a:fillRect/>
                </a:stretch>
              </p:blipFill>
              <p:spPr>
                <a:xfrm>
                  <a:off x="1740120" y="3427880"/>
                  <a:ext cx="270000" cy="4752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31" name="Ink 30">
                  <a:extLst>
                    <a:ext uri="{FF2B5EF4-FFF2-40B4-BE49-F238E27FC236}">
                      <a16:creationId xmlns:a16="http://schemas.microsoft.com/office/drawing/2014/main" id="{6D96F827-075A-4FBC-99CE-A9AEA2372EBC}"/>
                    </a:ext>
                  </a:extLst>
                </p14:cNvPr>
                <p14:cNvContentPartPr/>
                <p14:nvPr/>
              </p14:nvContentPartPr>
              <p14:xfrm>
                <a:off x="1924440" y="3867440"/>
                <a:ext cx="109800" cy="84960"/>
              </p14:xfrm>
            </p:contentPart>
          </mc:Choice>
          <mc:Fallback xmlns="">
            <p:pic>
              <p:nvPicPr>
                <p:cNvPr id="31" name="Ink 30">
                  <a:extLst>
                    <a:ext uri="{FF2B5EF4-FFF2-40B4-BE49-F238E27FC236}">
                      <a16:creationId xmlns:a16="http://schemas.microsoft.com/office/drawing/2014/main" id="{6D96F827-075A-4FBC-99CE-A9AEA2372EBC}"/>
                    </a:ext>
                  </a:extLst>
                </p:cNvPr>
                <p:cNvPicPr/>
                <p:nvPr/>
              </p:nvPicPr>
              <p:blipFill>
                <a:blip r:embed="rId10"/>
                <a:stretch>
                  <a:fillRect/>
                </a:stretch>
              </p:blipFill>
              <p:spPr>
                <a:xfrm>
                  <a:off x="1915800" y="3858800"/>
                  <a:ext cx="127440" cy="1026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39" name="Ink 38">
                  <a:extLst>
                    <a:ext uri="{FF2B5EF4-FFF2-40B4-BE49-F238E27FC236}">
                      <a16:creationId xmlns:a16="http://schemas.microsoft.com/office/drawing/2014/main" id="{DB8B74D7-85FA-4F56-B4A9-2372A66066AC}"/>
                    </a:ext>
                  </a:extLst>
                </p14:cNvPr>
                <p14:cNvContentPartPr/>
                <p14:nvPr/>
              </p14:nvContentPartPr>
              <p14:xfrm>
                <a:off x="1689720" y="3685640"/>
                <a:ext cx="301320" cy="621720"/>
              </p14:xfrm>
            </p:contentPart>
          </mc:Choice>
          <mc:Fallback xmlns="">
            <p:pic>
              <p:nvPicPr>
                <p:cNvPr id="39" name="Ink 38">
                  <a:extLst>
                    <a:ext uri="{FF2B5EF4-FFF2-40B4-BE49-F238E27FC236}">
                      <a16:creationId xmlns:a16="http://schemas.microsoft.com/office/drawing/2014/main" id="{DB8B74D7-85FA-4F56-B4A9-2372A66066AC}"/>
                    </a:ext>
                  </a:extLst>
                </p:cNvPr>
                <p:cNvPicPr/>
                <p:nvPr/>
              </p:nvPicPr>
              <p:blipFill>
                <a:blip r:embed="rId12"/>
                <a:stretch>
                  <a:fillRect/>
                </a:stretch>
              </p:blipFill>
              <p:spPr>
                <a:xfrm>
                  <a:off x="1681080" y="3676640"/>
                  <a:ext cx="318960" cy="6393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41" name="Ink 40">
                  <a:extLst>
                    <a:ext uri="{FF2B5EF4-FFF2-40B4-BE49-F238E27FC236}">
                      <a16:creationId xmlns:a16="http://schemas.microsoft.com/office/drawing/2014/main" id="{CCDB480E-42D9-42FD-B015-E11B8D240B2A}"/>
                    </a:ext>
                  </a:extLst>
                </p14:cNvPr>
                <p14:cNvContentPartPr/>
                <p14:nvPr/>
              </p14:nvContentPartPr>
              <p14:xfrm>
                <a:off x="1923360" y="4248320"/>
                <a:ext cx="90720" cy="113400"/>
              </p14:xfrm>
            </p:contentPart>
          </mc:Choice>
          <mc:Fallback xmlns="">
            <p:pic>
              <p:nvPicPr>
                <p:cNvPr id="41" name="Ink 40">
                  <a:extLst>
                    <a:ext uri="{FF2B5EF4-FFF2-40B4-BE49-F238E27FC236}">
                      <a16:creationId xmlns:a16="http://schemas.microsoft.com/office/drawing/2014/main" id="{CCDB480E-42D9-42FD-B015-E11B8D240B2A}"/>
                    </a:ext>
                  </a:extLst>
                </p:cNvPr>
                <p:cNvPicPr/>
                <p:nvPr/>
              </p:nvPicPr>
              <p:blipFill>
                <a:blip r:embed="rId14"/>
                <a:stretch>
                  <a:fillRect/>
                </a:stretch>
              </p:blipFill>
              <p:spPr>
                <a:xfrm>
                  <a:off x="1914360" y="4239680"/>
                  <a:ext cx="108360" cy="131040"/>
                </a:xfrm>
                <a:prstGeom prst="rect">
                  <a:avLst/>
                </a:prstGeom>
              </p:spPr>
            </p:pic>
          </mc:Fallback>
        </mc:AlternateContent>
      </p:grpSp>
      <p:sp>
        <p:nvSpPr>
          <p:cNvPr id="45" name="TextBox 44">
            <a:extLst>
              <a:ext uri="{FF2B5EF4-FFF2-40B4-BE49-F238E27FC236}">
                <a16:creationId xmlns:a16="http://schemas.microsoft.com/office/drawing/2014/main" id="{8A0C07B6-59AE-4B8B-AE7C-F0EF16B60278}"/>
              </a:ext>
            </a:extLst>
          </p:cNvPr>
          <p:cNvSpPr txBox="1"/>
          <p:nvPr/>
        </p:nvSpPr>
        <p:spPr>
          <a:xfrm>
            <a:off x="799429" y="1850362"/>
            <a:ext cx="634471" cy="200055"/>
          </a:xfrm>
          <a:prstGeom prst="rect">
            <a:avLst/>
          </a:prstGeom>
          <a:noFill/>
        </p:spPr>
        <p:txBody>
          <a:bodyPr wrap="square" anchor="ctr">
            <a:spAutoFit/>
          </a:bodyPr>
          <a:lstStyle/>
          <a:p>
            <a:pPr algn="ctr"/>
            <a:r>
              <a:rPr lang="en-US" sz="700" b="1" dirty="0">
                <a:solidFill>
                  <a:srgbClr val="50E6FF"/>
                </a:solidFill>
                <a:latin typeface="+mj-lt"/>
                <a:cs typeface="Cascadia Mono PL" pitchFamily="1" charset="0"/>
              </a:rPr>
              <a:t>Data Lake</a:t>
            </a:r>
          </a:p>
        </p:txBody>
      </p:sp>
    </p:spTree>
    <p:extLst>
      <p:ext uri="{BB962C8B-B14F-4D97-AF65-F5344CB8AC3E}">
        <p14:creationId xmlns:p14="http://schemas.microsoft.com/office/powerpoint/2010/main" val="1797009939"/>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30" name="Rectangle: Rounded Corners 329">
            <a:extLst>
              <a:ext uri="{FF2B5EF4-FFF2-40B4-BE49-F238E27FC236}">
                <a16:creationId xmlns:a16="http://schemas.microsoft.com/office/drawing/2014/main" id="{D1E00104-01CE-48B3-ACED-A85788F306BA}"/>
              </a:ext>
            </a:extLst>
          </p:cNvPr>
          <p:cNvSpPr/>
          <p:nvPr/>
        </p:nvSpPr>
        <p:spPr bwMode="auto">
          <a:xfrm>
            <a:off x="2271752" y="1072581"/>
            <a:ext cx="3954321" cy="1641647"/>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190" tIns="127352" rIns="159190" bIns="127352" numCol="1" spcCol="0" rtlCol="0" fromWordArt="0" anchor="t" anchorCtr="0" forceAA="0" compatLnSpc="1">
            <a:prstTxWarp prst="textNoShape">
              <a:avLst/>
            </a:prstTxWarp>
            <a:noAutofit/>
          </a:bodyPr>
          <a:lstStyle/>
          <a:p>
            <a:pPr defTabSz="811735" fontAlgn="base">
              <a:spcBef>
                <a:spcPct val="0"/>
              </a:spcBef>
              <a:spcAft>
                <a:spcPct val="0"/>
              </a:spcAft>
            </a:pPr>
            <a:endParaRPr lang="en-US" sz="174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1" name="Rectangle 180">
            <a:extLst>
              <a:ext uri="{FF2B5EF4-FFF2-40B4-BE49-F238E27FC236}">
                <a16:creationId xmlns:a16="http://schemas.microsoft.com/office/drawing/2014/main" id="{6E47B889-6CE1-4093-A9B7-0C8EEB9041EF}"/>
              </a:ext>
            </a:extLst>
          </p:cNvPr>
          <p:cNvSpPr/>
          <p:nvPr/>
        </p:nvSpPr>
        <p:spPr bwMode="auto">
          <a:xfrm>
            <a:off x="3182677" y="1347557"/>
            <a:ext cx="1040649" cy="2897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9190" tIns="127352" rIns="159190" bIns="127352" numCol="1" spcCol="0" rtlCol="0" fromWordArt="0" anchor="ctr" anchorCtr="0" forceAA="0" compatLnSpc="1">
            <a:prstTxWarp prst="textNoShape">
              <a:avLst/>
            </a:prstTxWarp>
            <a:noAutofit/>
          </a:bodyPr>
          <a:lstStyle/>
          <a:p>
            <a:pPr algn="ctr" defTabSz="811735" fontAlgn="base">
              <a:spcBef>
                <a:spcPct val="0"/>
              </a:spcBef>
              <a:spcAft>
                <a:spcPct val="0"/>
              </a:spcAft>
              <a:defRPr/>
            </a:pPr>
            <a:r>
              <a:rPr lang="en-US" sz="522" kern="0" dirty="0">
                <a:solidFill>
                  <a:srgbClr val="FFFFFF"/>
                </a:solidFill>
                <a:latin typeface="Segoe UI"/>
                <a:ea typeface="Segoe UI" pitchFamily="34" charset="0"/>
                <a:cs typeface="Segoe UI Semibold" panose="020B0702040204020203" pitchFamily="34" charset="0"/>
              </a:rPr>
              <a:t>Custom </a:t>
            </a:r>
            <a:br>
              <a:rPr lang="en-US" sz="522" kern="0" dirty="0">
                <a:solidFill>
                  <a:srgbClr val="FFFFFF"/>
                </a:solidFill>
                <a:latin typeface="Segoe UI"/>
                <a:ea typeface="Segoe UI" pitchFamily="34" charset="0"/>
                <a:cs typeface="Segoe UI Semibold" panose="020B0702040204020203" pitchFamily="34" charset="0"/>
              </a:rPr>
            </a:br>
            <a:r>
              <a:rPr lang="en-US" sz="522" kern="0" dirty="0">
                <a:solidFill>
                  <a:srgbClr val="FFFFFF"/>
                </a:solidFill>
                <a:latin typeface="Segoe UI"/>
                <a:ea typeface="Segoe UI" pitchFamily="34" charset="0"/>
                <a:cs typeface="Segoe UI Semibold" panose="020B0702040204020203" pitchFamily="34" charset="0"/>
              </a:rPr>
              <a:t>application</a:t>
            </a:r>
          </a:p>
        </p:txBody>
      </p:sp>
      <p:grpSp>
        <p:nvGrpSpPr>
          <p:cNvPr id="331" name="Group 330">
            <a:extLst>
              <a:ext uri="{FF2B5EF4-FFF2-40B4-BE49-F238E27FC236}">
                <a16:creationId xmlns:a16="http://schemas.microsoft.com/office/drawing/2014/main" id="{1ADFEE8F-3CC2-415C-9889-E975553B7A55}"/>
              </a:ext>
            </a:extLst>
          </p:cNvPr>
          <p:cNvGrpSpPr/>
          <p:nvPr/>
        </p:nvGrpSpPr>
        <p:grpSpPr>
          <a:xfrm>
            <a:off x="2748162" y="1598580"/>
            <a:ext cx="96176" cy="98807"/>
            <a:chOff x="1212457" y="512757"/>
            <a:chExt cx="231789" cy="238130"/>
          </a:xfrm>
        </p:grpSpPr>
        <p:sp>
          <p:nvSpPr>
            <p:cNvPr id="332" name="Rectangle: Rounded Corners 331">
              <a:extLst>
                <a:ext uri="{FF2B5EF4-FFF2-40B4-BE49-F238E27FC236}">
                  <a16:creationId xmlns:a16="http://schemas.microsoft.com/office/drawing/2014/main" id="{BD3B06C2-2B8D-481D-8CE0-207A0B31AE3D}"/>
                </a:ext>
              </a:extLst>
            </p:cNvPr>
            <p:cNvSpPr/>
            <p:nvPr/>
          </p:nvSpPr>
          <p:spPr bwMode="auto">
            <a:xfrm>
              <a:off x="1212457" y="512762"/>
              <a:ext cx="231775" cy="238125"/>
            </a:xfrm>
            <a:prstGeom prst="roundRect">
              <a:avLst>
                <a:gd name="adj" fmla="val 8448"/>
              </a:avLst>
            </a:prstGeom>
            <a:gradFill flip="none" rotWithShape="1">
              <a:gsLst>
                <a:gs pos="0">
                  <a:srgbClr val="378FE4"/>
                </a:gs>
                <a:gs pos="50000">
                  <a:srgbClr val="358CE3"/>
                </a:gs>
                <a:gs pos="100000">
                  <a:srgbClr val="378FE4"/>
                </a:gs>
              </a:gsLst>
              <a:path path="circle">
                <a:fillToRect l="50000" t="50000" r="50000" b="50000"/>
              </a:path>
              <a:tileRect/>
            </a:gradFill>
            <a:ln w="9525" cap="flat" cmpd="sng" algn="ctr">
              <a:noFill/>
              <a:prstDash val="solid"/>
              <a:headEnd type="none" w="med" len="med"/>
              <a:tailEnd type="none" w="med" len="med"/>
            </a:ln>
            <a:effectLst/>
          </p:spPr>
          <p:txBody>
            <a:bodyPr rot="0" spcFirstLastPara="0" vertOverflow="overflow" horzOverflow="overflow" vert="horz" wrap="square" lIns="159190" tIns="127352" rIns="159190" bIns="127352" numCol="1" spcCol="0" rtlCol="0" fromWordArt="0" anchor="t" anchorCtr="0" forceAA="0" compatLnSpc="1">
              <a:prstTxWarp prst="textNoShape">
                <a:avLst/>
              </a:prstTxWarp>
              <a:noAutofit/>
            </a:bodyPr>
            <a:lstStyle/>
            <a:p>
              <a:pPr defTabSz="811735" fontAlgn="base">
                <a:spcBef>
                  <a:spcPct val="0"/>
                </a:spcBef>
                <a:spcAft>
                  <a:spcPct val="0"/>
                </a:spcAft>
              </a:pPr>
              <a:endParaRPr lang="en-CA" sz="1741" kern="0" dirty="0" err="1">
                <a:solidFill>
                  <a:srgbClr val="FFFFFF"/>
                </a:solidFill>
                <a:latin typeface="Segoe UI"/>
                <a:ea typeface="Segoe UI" pitchFamily="34" charset="0"/>
                <a:cs typeface="Segoe UI" pitchFamily="34" charset="0"/>
              </a:endParaRPr>
            </a:p>
          </p:txBody>
        </p:sp>
        <p:cxnSp>
          <p:nvCxnSpPr>
            <p:cNvPr id="333" name="Straight Connector 332">
              <a:extLst>
                <a:ext uri="{FF2B5EF4-FFF2-40B4-BE49-F238E27FC236}">
                  <a16:creationId xmlns:a16="http://schemas.microsoft.com/office/drawing/2014/main" id="{92B02B23-28F9-4FFE-8166-476FD2446DFD}"/>
                </a:ext>
              </a:extLst>
            </p:cNvPr>
            <p:cNvCxnSpPr>
              <a:cxnSpLocks/>
            </p:cNvCxnSpPr>
            <p:nvPr/>
          </p:nvCxnSpPr>
          <p:spPr>
            <a:xfrm flipV="1">
              <a:off x="1290245" y="512757"/>
              <a:ext cx="0" cy="238125"/>
            </a:xfrm>
            <a:prstGeom prst="line">
              <a:avLst/>
            </a:prstGeom>
            <a:noFill/>
            <a:ln w="6350" cap="flat" cmpd="sng" algn="ctr">
              <a:solidFill>
                <a:srgbClr val="FFFFFF"/>
              </a:solidFill>
              <a:prstDash val="solid"/>
              <a:headEnd type="none" w="lg" len="med"/>
              <a:tailEnd type="none" w="lg" len="med"/>
            </a:ln>
            <a:effectLst>
              <a:outerShdw blurRad="63500" sx="102000" sy="102000" algn="ctr" rotWithShape="0">
                <a:srgbClr val="FFFFFF">
                  <a:alpha val="40000"/>
                </a:srgbClr>
              </a:outerShdw>
            </a:effectLst>
          </p:spPr>
        </p:cxnSp>
        <p:cxnSp>
          <p:nvCxnSpPr>
            <p:cNvPr id="334" name="Straight Connector 333">
              <a:extLst>
                <a:ext uri="{FF2B5EF4-FFF2-40B4-BE49-F238E27FC236}">
                  <a16:creationId xmlns:a16="http://schemas.microsoft.com/office/drawing/2014/main" id="{541FA56E-3E00-46E6-A444-E31DF9F154CF}"/>
                </a:ext>
              </a:extLst>
            </p:cNvPr>
            <p:cNvCxnSpPr>
              <a:cxnSpLocks/>
            </p:cNvCxnSpPr>
            <p:nvPr/>
          </p:nvCxnSpPr>
          <p:spPr>
            <a:xfrm flipV="1">
              <a:off x="1368825" y="512757"/>
              <a:ext cx="0" cy="238125"/>
            </a:xfrm>
            <a:prstGeom prst="line">
              <a:avLst/>
            </a:prstGeom>
            <a:noFill/>
            <a:ln w="6350" cap="flat" cmpd="sng" algn="ctr">
              <a:solidFill>
                <a:srgbClr val="FFFFFF"/>
              </a:solidFill>
              <a:prstDash val="solid"/>
              <a:headEnd type="none" w="lg" len="med"/>
              <a:tailEnd type="none" w="lg" len="med"/>
            </a:ln>
            <a:effectLst>
              <a:outerShdw blurRad="63500" sx="102000" sy="102000" algn="ctr" rotWithShape="0">
                <a:srgbClr val="FFFFFF">
                  <a:alpha val="40000"/>
                </a:srgbClr>
              </a:outerShdw>
            </a:effectLst>
          </p:spPr>
        </p:cxnSp>
        <p:cxnSp>
          <p:nvCxnSpPr>
            <p:cNvPr id="335" name="Straight Connector 334">
              <a:extLst>
                <a:ext uri="{FF2B5EF4-FFF2-40B4-BE49-F238E27FC236}">
                  <a16:creationId xmlns:a16="http://schemas.microsoft.com/office/drawing/2014/main" id="{6423580F-BBA9-4296-BE1F-9E109BD688EC}"/>
                </a:ext>
              </a:extLst>
            </p:cNvPr>
            <p:cNvCxnSpPr>
              <a:cxnSpLocks/>
            </p:cNvCxnSpPr>
            <p:nvPr/>
          </p:nvCxnSpPr>
          <p:spPr>
            <a:xfrm>
              <a:off x="1213846" y="593719"/>
              <a:ext cx="230400" cy="0"/>
            </a:xfrm>
            <a:prstGeom prst="line">
              <a:avLst/>
            </a:prstGeom>
            <a:noFill/>
            <a:ln w="6350" cap="flat" cmpd="sng" algn="ctr">
              <a:solidFill>
                <a:srgbClr val="FFFFFF"/>
              </a:solidFill>
              <a:prstDash val="solid"/>
              <a:headEnd type="none" w="lg" len="med"/>
              <a:tailEnd type="none" w="lg" len="med"/>
            </a:ln>
            <a:effectLst>
              <a:outerShdw blurRad="63500" sx="102000" sy="102000" algn="ctr" rotWithShape="0">
                <a:srgbClr val="FFFFFF">
                  <a:alpha val="40000"/>
                </a:srgbClr>
              </a:outerShdw>
            </a:effectLst>
          </p:spPr>
        </p:cxnSp>
        <p:cxnSp>
          <p:nvCxnSpPr>
            <p:cNvPr id="336" name="Straight Connector 335">
              <a:extLst>
                <a:ext uri="{FF2B5EF4-FFF2-40B4-BE49-F238E27FC236}">
                  <a16:creationId xmlns:a16="http://schemas.microsoft.com/office/drawing/2014/main" id="{362DA617-71EE-47AA-90FC-191079F09B35}"/>
                </a:ext>
              </a:extLst>
            </p:cNvPr>
            <p:cNvCxnSpPr>
              <a:cxnSpLocks/>
            </p:cNvCxnSpPr>
            <p:nvPr/>
          </p:nvCxnSpPr>
          <p:spPr>
            <a:xfrm flipV="1">
              <a:off x="1213846" y="673889"/>
              <a:ext cx="230400" cy="1"/>
            </a:xfrm>
            <a:prstGeom prst="line">
              <a:avLst/>
            </a:prstGeom>
            <a:noFill/>
            <a:ln w="6350" cap="flat" cmpd="sng" algn="ctr">
              <a:solidFill>
                <a:srgbClr val="FFFFFF"/>
              </a:solidFill>
              <a:prstDash val="solid"/>
              <a:headEnd type="none" w="lg" len="med"/>
              <a:tailEnd type="none" w="lg" len="med"/>
            </a:ln>
            <a:effectLst>
              <a:outerShdw blurRad="63500" sx="102000" sy="102000" algn="ctr" rotWithShape="0">
                <a:srgbClr val="FFFFFF">
                  <a:alpha val="40000"/>
                </a:srgbClr>
              </a:outerShdw>
            </a:effectLst>
          </p:spPr>
        </p:cxnSp>
      </p:grpSp>
      <p:sp>
        <p:nvSpPr>
          <p:cNvPr id="337" name="Rectangle 336">
            <a:extLst>
              <a:ext uri="{FF2B5EF4-FFF2-40B4-BE49-F238E27FC236}">
                <a16:creationId xmlns:a16="http://schemas.microsoft.com/office/drawing/2014/main" id="{E137B828-2A62-4C7F-93E1-41C929AD29BF}"/>
              </a:ext>
            </a:extLst>
          </p:cNvPr>
          <p:cNvSpPr/>
          <p:nvPr/>
        </p:nvSpPr>
        <p:spPr bwMode="auto">
          <a:xfrm>
            <a:off x="2275920" y="1347555"/>
            <a:ext cx="1040649" cy="2897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9190" tIns="127352" rIns="159190" bIns="127352" numCol="1" spcCol="0" rtlCol="0" fromWordArt="0" anchor="ctr" anchorCtr="0" forceAA="0" compatLnSpc="1">
            <a:prstTxWarp prst="textNoShape">
              <a:avLst/>
            </a:prstTxWarp>
            <a:noAutofit/>
          </a:bodyPr>
          <a:lstStyle/>
          <a:p>
            <a:pPr algn="ctr" defTabSz="811735" fontAlgn="base">
              <a:spcBef>
                <a:spcPct val="0"/>
              </a:spcBef>
              <a:spcAft>
                <a:spcPct val="0"/>
              </a:spcAft>
              <a:defRPr/>
            </a:pPr>
            <a:r>
              <a:rPr lang="en-US" sz="522" kern="0" dirty="0">
                <a:solidFill>
                  <a:srgbClr val="FFFFFF"/>
                </a:solidFill>
                <a:latin typeface="Segoe UI"/>
                <a:ea typeface="Segoe UI" pitchFamily="34" charset="0"/>
                <a:cs typeface="Segoe UI Semibold" panose="020B0702040204020203" pitchFamily="34" charset="0"/>
              </a:rPr>
              <a:t>Custom </a:t>
            </a:r>
            <a:br>
              <a:rPr lang="en-US" sz="522" kern="0" dirty="0">
                <a:solidFill>
                  <a:srgbClr val="FFFFFF"/>
                </a:solidFill>
                <a:latin typeface="Segoe UI"/>
                <a:ea typeface="Segoe UI" pitchFamily="34" charset="0"/>
                <a:cs typeface="Segoe UI Semibold" panose="020B0702040204020203" pitchFamily="34" charset="0"/>
              </a:rPr>
            </a:br>
            <a:r>
              <a:rPr lang="en-US" sz="522" kern="0" dirty="0">
                <a:solidFill>
                  <a:srgbClr val="FFFFFF"/>
                </a:solidFill>
                <a:latin typeface="Segoe UI"/>
                <a:ea typeface="Segoe UI" pitchFamily="34" charset="0"/>
                <a:cs typeface="Segoe UI Semibold" panose="020B0702040204020203" pitchFamily="34" charset="0"/>
              </a:rPr>
              <a:t>application</a:t>
            </a:r>
          </a:p>
        </p:txBody>
      </p:sp>
      <p:sp>
        <p:nvSpPr>
          <p:cNvPr id="338" name="Rectangle 337">
            <a:extLst>
              <a:ext uri="{FF2B5EF4-FFF2-40B4-BE49-F238E27FC236}">
                <a16:creationId xmlns:a16="http://schemas.microsoft.com/office/drawing/2014/main" id="{B26404D8-2078-405C-9A06-1679DF09162E}"/>
              </a:ext>
            </a:extLst>
          </p:cNvPr>
          <p:cNvSpPr/>
          <p:nvPr/>
        </p:nvSpPr>
        <p:spPr bwMode="auto">
          <a:xfrm>
            <a:off x="2766247" y="1838792"/>
            <a:ext cx="638041" cy="2897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9190" tIns="127352" rIns="159190" bIns="127352" numCol="1" spcCol="0" rtlCol="0" fromWordArt="0" anchor="ctr" anchorCtr="0" forceAA="0" compatLnSpc="1">
            <a:prstTxWarp prst="textNoShape">
              <a:avLst/>
            </a:prstTxWarp>
            <a:noAutofit/>
          </a:bodyPr>
          <a:lstStyle/>
          <a:p>
            <a:pPr defTabSz="811735" fontAlgn="base">
              <a:spcBef>
                <a:spcPct val="0"/>
              </a:spcBef>
              <a:spcAft>
                <a:spcPct val="0"/>
              </a:spcAft>
              <a:defRPr/>
            </a:pPr>
            <a:r>
              <a:rPr lang="en-US" sz="522" kern="0" dirty="0">
                <a:solidFill>
                  <a:srgbClr val="FFFFFF"/>
                </a:solidFill>
                <a:latin typeface="Segoe UI Semibold"/>
                <a:ea typeface="Segoe UI" pitchFamily="34" charset="0"/>
                <a:cs typeface="Segoe UI Semibold" panose="020B0702040204020203" pitchFamily="34" charset="0"/>
              </a:rPr>
              <a:t>SQL Server</a:t>
            </a:r>
            <a:endParaRPr lang="en-US" sz="522" b="1" kern="0" dirty="0">
              <a:solidFill>
                <a:srgbClr val="FFFFFF"/>
              </a:solidFill>
              <a:latin typeface="Segoe UI Semibold"/>
              <a:ea typeface="Segoe UI" pitchFamily="34" charset="0"/>
              <a:cs typeface="Segoe UI Semibold" panose="020B0702040204020203" pitchFamily="34" charset="0"/>
            </a:endParaRPr>
          </a:p>
        </p:txBody>
      </p:sp>
      <p:cxnSp>
        <p:nvCxnSpPr>
          <p:cNvPr id="339" name="Straight Arrow Connector 338">
            <a:extLst>
              <a:ext uri="{FF2B5EF4-FFF2-40B4-BE49-F238E27FC236}">
                <a16:creationId xmlns:a16="http://schemas.microsoft.com/office/drawing/2014/main" id="{6B5C503C-8035-4FE3-BE48-CD0A12FF100B}"/>
              </a:ext>
            </a:extLst>
          </p:cNvPr>
          <p:cNvCxnSpPr>
            <a:cxnSpLocks/>
            <a:endCxn id="348" idx="0"/>
          </p:cNvCxnSpPr>
          <p:nvPr/>
        </p:nvCxnSpPr>
        <p:spPr>
          <a:xfrm>
            <a:off x="2799854" y="1700509"/>
            <a:ext cx="0" cy="214366"/>
          </a:xfrm>
          <a:prstGeom prst="straightConnector1">
            <a:avLst/>
          </a:prstGeom>
          <a:noFill/>
          <a:ln w="9525" cap="flat" cmpd="sng" algn="ctr">
            <a:solidFill>
              <a:schemeClr val="tx1"/>
            </a:solidFill>
            <a:prstDash val="solid"/>
            <a:headEnd type="triangle" w="sm" len="sm"/>
            <a:tailEnd type="triangle" w="sm" len="sm"/>
          </a:ln>
          <a:effectLst/>
        </p:spPr>
      </p:cxnSp>
      <p:sp>
        <p:nvSpPr>
          <p:cNvPr id="340" name="Rectangle 339">
            <a:extLst>
              <a:ext uri="{FF2B5EF4-FFF2-40B4-BE49-F238E27FC236}">
                <a16:creationId xmlns:a16="http://schemas.microsoft.com/office/drawing/2014/main" id="{13B2FBCE-EE46-4731-935F-E4CEA3851AC1}"/>
              </a:ext>
            </a:extLst>
          </p:cNvPr>
          <p:cNvSpPr/>
          <p:nvPr/>
        </p:nvSpPr>
        <p:spPr bwMode="auto">
          <a:xfrm>
            <a:off x="2534851" y="2282945"/>
            <a:ext cx="550416" cy="2897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9190" tIns="127352" rIns="159190" bIns="127352" numCol="1" spcCol="0" rtlCol="0" fromWordArt="0" anchor="ctr" anchorCtr="0" forceAA="0" compatLnSpc="1">
            <a:prstTxWarp prst="textNoShape">
              <a:avLst/>
            </a:prstTxWarp>
            <a:noAutofit/>
          </a:bodyPr>
          <a:lstStyle/>
          <a:p>
            <a:pPr defTabSz="811735" fontAlgn="base">
              <a:spcBef>
                <a:spcPct val="0"/>
              </a:spcBef>
              <a:spcAft>
                <a:spcPct val="0"/>
              </a:spcAft>
              <a:defRPr/>
            </a:pPr>
            <a:r>
              <a:rPr lang="en-US" sz="436" kern="0" dirty="0">
                <a:solidFill>
                  <a:srgbClr val="FFFFFF"/>
                </a:solidFill>
                <a:latin typeface="Segoe UI Semibold"/>
                <a:ea typeface="Segoe UI" pitchFamily="34" charset="0"/>
                <a:cs typeface="Segoe UI Semibold" panose="020B0702040204020203" pitchFamily="34" charset="0"/>
              </a:rPr>
              <a:t>On-Prem</a:t>
            </a:r>
          </a:p>
        </p:txBody>
      </p:sp>
      <p:sp>
        <p:nvSpPr>
          <p:cNvPr id="341" name="Isosceles Triangle 340">
            <a:extLst>
              <a:ext uri="{FF2B5EF4-FFF2-40B4-BE49-F238E27FC236}">
                <a16:creationId xmlns:a16="http://schemas.microsoft.com/office/drawing/2014/main" id="{3B7E0292-A57D-407C-BCDB-BD78C604C567}"/>
              </a:ext>
            </a:extLst>
          </p:cNvPr>
          <p:cNvSpPr/>
          <p:nvPr/>
        </p:nvSpPr>
        <p:spPr bwMode="auto">
          <a:xfrm>
            <a:off x="2632261" y="2043426"/>
            <a:ext cx="335183" cy="135154"/>
          </a:xfrm>
          <a:prstGeom prst="triangle">
            <a:avLst>
              <a:gd name="adj" fmla="val 50000"/>
            </a:avLst>
          </a:prstGeom>
          <a:gradFill flip="none" rotWithShape="1">
            <a:gsLst>
              <a:gs pos="0">
                <a:srgbClr val="1A202C"/>
              </a:gs>
              <a:gs pos="100000">
                <a:srgbClr val="50E6FF">
                  <a:alpha val="0"/>
                </a:srgbClr>
              </a:gs>
            </a:gsLst>
            <a:lin ang="189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59190" tIns="127352" rIns="159190" bIns="127352" numCol="1" spcCol="0" rtlCol="0" fromWordArt="0" anchor="t" anchorCtr="0" forceAA="0" compatLnSpc="1">
            <a:prstTxWarp prst="textNoShape">
              <a:avLst/>
            </a:prstTxWarp>
            <a:noAutofit/>
          </a:bodyPr>
          <a:lstStyle/>
          <a:p>
            <a:pPr defTabSz="811735" fontAlgn="base">
              <a:spcBef>
                <a:spcPct val="0"/>
              </a:spcBef>
              <a:spcAft>
                <a:spcPct val="0"/>
              </a:spcAft>
            </a:pPr>
            <a:endParaRPr lang="en-CA" sz="1741" kern="0" dirty="0" err="1">
              <a:solidFill>
                <a:srgbClr val="FFFFFF"/>
              </a:solidFill>
              <a:latin typeface="Segoe UI"/>
              <a:ea typeface="Segoe UI" pitchFamily="34" charset="0"/>
              <a:cs typeface="Segoe UI" pitchFamily="34" charset="0"/>
            </a:endParaRPr>
          </a:p>
        </p:txBody>
      </p:sp>
      <p:sp>
        <p:nvSpPr>
          <p:cNvPr id="342" name="Rectangle 341">
            <a:extLst>
              <a:ext uri="{FF2B5EF4-FFF2-40B4-BE49-F238E27FC236}">
                <a16:creationId xmlns:a16="http://schemas.microsoft.com/office/drawing/2014/main" id="{3549C99F-E65D-4F9B-8F91-91A0753A8E59}"/>
              </a:ext>
            </a:extLst>
          </p:cNvPr>
          <p:cNvSpPr/>
          <p:nvPr/>
        </p:nvSpPr>
        <p:spPr bwMode="auto">
          <a:xfrm>
            <a:off x="2632261" y="2178579"/>
            <a:ext cx="335183" cy="199566"/>
          </a:xfrm>
          <a:prstGeom prst="rect">
            <a:avLst/>
          </a:prstGeom>
          <a:gradFill flip="none" rotWithShape="1">
            <a:gsLst>
              <a:gs pos="0">
                <a:srgbClr val="C4DCF9">
                  <a:alpha val="20000"/>
                </a:srgbClr>
              </a:gs>
              <a:gs pos="100000">
                <a:srgbClr val="A4CFEF">
                  <a:alpha val="20000"/>
                </a:srgbClr>
              </a:gs>
            </a:gsLst>
            <a:lin ang="2700000" scaled="1"/>
            <a:tileRect/>
          </a:gradFill>
          <a:ln w="6350" cap="flat" cmpd="sng" algn="ctr">
            <a:solidFill>
              <a:srgbClr val="50E6FF"/>
            </a:solidFill>
            <a:prstDash val="dash"/>
            <a:headEnd type="none" w="med" len="med"/>
            <a:tailEnd type="none" w="med" len="med"/>
          </a:ln>
          <a:effectLst/>
        </p:spPr>
        <p:txBody>
          <a:bodyPr rot="0" spcFirstLastPara="0" vertOverflow="overflow" horzOverflow="overflow" vert="horz" wrap="square" lIns="159190" tIns="127352" rIns="159190" bIns="127352" numCol="1" spcCol="0" rtlCol="0" fromWordArt="0" anchor="t" anchorCtr="0" forceAA="0" compatLnSpc="1">
            <a:prstTxWarp prst="textNoShape">
              <a:avLst/>
            </a:prstTxWarp>
            <a:noAutofit/>
          </a:bodyPr>
          <a:lstStyle/>
          <a:p>
            <a:pPr defTabSz="811735" fontAlgn="base">
              <a:spcBef>
                <a:spcPct val="0"/>
              </a:spcBef>
              <a:spcAft>
                <a:spcPct val="0"/>
              </a:spcAft>
            </a:pPr>
            <a:endParaRPr lang="en-CA" sz="1741" kern="0" dirty="0" err="1">
              <a:solidFill>
                <a:srgbClr val="FFFFFF"/>
              </a:solidFill>
              <a:latin typeface="Segoe UI"/>
              <a:ea typeface="Segoe UI" pitchFamily="34" charset="0"/>
              <a:cs typeface="Segoe UI" pitchFamily="34" charset="0"/>
            </a:endParaRPr>
          </a:p>
        </p:txBody>
      </p:sp>
      <p:grpSp>
        <p:nvGrpSpPr>
          <p:cNvPr id="343" name="Graphic 15">
            <a:extLst>
              <a:ext uri="{FF2B5EF4-FFF2-40B4-BE49-F238E27FC236}">
                <a16:creationId xmlns:a16="http://schemas.microsoft.com/office/drawing/2014/main" id="{1BB78F35-DDCF-4FFA-B529-A87249A96503}"/>
              </a:ext>
            </a:extLst>
          </p:cNvPr>
          <p:cNvGrpSpPr/>
          <p:nvPr/>
        </p:nvGrpSpPr>
        <p:grpSpPr>
          <a:xfrm>
            <a:off x="2745116" y="2205551"/>
            <a:ext cx="107508" cy="142561"/>
            <a:chOff x="5453158" y="4633054"/>
            <a:chExt cx="201192" cy="266791"/>
          </a:xfrm>
        </p:grpSpPr>
        <p:sp>
          <p:nvSpPr>
            <p:cNvPr id="344" name="Freeform: Shape 343">
              <a:extLst>
                <a:ext uri="{FF2B5EF4-FFF2-40B4-BE49-F238E27FC236}">
                  <a16:creationId xmlns:a16="http://schemas.microsoft.com/office/drawing/2014/main" id="{16838110-195D-4A91-A87A-BF85A553DB56}"/>
                </a:ext>
              </a:extLst>
            </p:cNvPr>
            <p:cNvSpPr/>
            <p:nvPr/>
          </p:nvSpPr>
          <p:spPr>
            <a:xfrm>
              <a:off x="5453158" y="4669463"/>
              <a:ext cx="201192" cy="230382"/>
            </a:xfrm>
            <a:custGeom>
              <a:avLst/>
              <a:gdLst>
                <a:gd name="connsiteX0" fmla="*/ 100596 w 201192"/>
                <a:gd name="connsiteY0" fmla="*/ 36409 h 230382"/>
                <a:gd name="connsiteX1" fmla="*/ 0 w 201192"/>
                <a:gd name="connsiteY1" fmla="*/ 0 h 230382"/>
                <a:gd name="connsiteX2" fmla="*/ 0 w 201192"/>
                <a:gd name="connsiteY2" fmla="*/ 193973 h 230382"/>
                <a:gd name="connsiteX3" fmla="*/ 99184 w 201192"/>
                <a:gd name="connsiteY3" fmla="*/ 230382 h 230382"/>
                <a:gd name="connsiteX4" fmla="*/ 100596 w 201192"/>
                <a:gd name="connsiteY4" fmla="*/ 230382 h 230382"/>
                <a:gd name="connsiteX5" fmla="*/ 201192 w 201192"/>
                <a:gd name="connsiteY5" fmla="*/ 193973 h 230382"/>
                <a:gd name="connsiteX6" fmla="*/ 201192 w 201192"/>
                <a:gd name="connsiteY6" fmla="*/ 0 h 230382"/>
                <a:gd name="connsiteX7" fmla="*/ 100596 w 201192"/>
                <a:gd name="connsiteY7" fmla="*/ 36409 h 230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1192" h="230382">
                  <a:moveTo>
                    <a:pt x="100596" y="36409"/>
                  </a:moveTo>
                  <a:cubicBezTo>
                    <a:pt x="45041" y="36409"/>
                    <a:pt x="0" y="20716"/>
                    <a:pt x="0" y="0"/>
                  </a:cubicBezTo>
                  <a:lnTo>
                    <a:pt x="0" y="193973"/>
                  </a:lnTo>
                  <a:cubicBezTo>
                    <a:pt x="0" y="213904"/>
                    <a:pt x="44256" y="230068"/>
                    <a:pt x="99184" y="230382"/>
                  </a:cubicBezTo>
                  <a:lnTo>
                    <a:pt x="100596" y="230382"/>
                  </a:lnTo>
                  <a:cubicBezTo>
                    <a:pt x="156151" y="230382"/>
                    <a:pt x="201192" y="214689"/>
                    <a:pt x="201192" y="193973"/>
                  </a:cubicBezTo>
                  <a:lnTo>
                    <a:pt x="201192" y="0"/>
                  </a:lnTo>
                  <a:cubicBezTo>
                    <a:pt x="201192" y="20245"/>
                    <a:pt x="156151" y="36409"/>
                    <a:pt x="100596" y="36409"/>
                  </a:cubicBezTo>
                  <a:close/>
                </a:path>
              </a:pathLst>
            </a:custGeom>
            <a:solidFill>
              <a:srgbClr val="005BA1"/>
            </a:solidFill>
            <a:ln w="15346" cap="flat">
              <a:noFill/>
              <a:prstDash val="solid"/>
              <a:miter/>
            </a:ln>
          </p:spPr>
          <p:txBody>
            <a:bodyPr rtlCol="0" anchor="ctr"/>
            <a:lstStyle/>
            <a:p>
              <a:pPr defTabSz="795974"/>
              <a:endParaRPr lang="en-CA" sz="1536" kern="0">
                <a:solidFill>
                  <a:srgbClr val="000000"/>
                </a:solidFill>
                <a:latin typeface="Segoe UI"/>
              </a:endParaRPr>
            </a:p>
          </p:txBody>
        </p:sp>
        <p:sp>
          <p:nvSpPr>
            <p:cNvPr id="345" name="Freeform: Shape 344">
              <a:extLst>
                <a:ext uri="{FF2B5EF4-FFF2-40B4-BE49-F238E27FC236}">
                  <a16:creationId xmlns:a16="http://schemas.microsoft.com/office/drawing/2014/main" id="{B13B5AFA-02F0-4C9E-AF7A-3C581F1D03B9}"/>
                </a:ext>
              </a:extLst>
            </p:cNvPr>
            <p:cNvSpPr/>
            <p:nvPr/>
          </p:nvSpPr>
          <p:spPr>
            <a:xfrm>
              <a:off x="5453158" y="4633054"/>
              <a:ext cx="201192" cy="72818"/>
            </a:xfrm>
            <a:custGeom>
              <a:avLst/>
              <a:gdLst>
                <a:gd name="connsiteX0" fmla="*/ 201192 w 201192"/>
                <a:gd name="connsiteY0" fmla="*/ 36409 h 72818"/>
                <a:gd name="connsiteX1" fmla="*/ 100596 w 201192"/>
                <a:gd name="connsiteY1" fmla="*/ 72818 h 72818"/>
                <a:gd name="connsiteX2" fmla="*/ 0 w 201192"/>
                <a:gd name="connsiteY2" fmla="*/ 36409 h 72818"/>
                <a:gd name="connsiteX3" fmla="*/ 100596 w 201192"/>
                <a:gd name="connsiteY3" fmla="*/ 0 h 72818"/>
                <a:gd name="connsiteX4" fmla="*/ 201192 w 201192"/>
                <a:gd name="connsiteY4" fmla="*/ 36409 h 72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192" h="72818">
                  <a:moveTo>
                    <a:pt x="201192" y="36409"/>
                  </a:moveTo>
                  <a:cubicBezTo>
                    <a:pt x="201192" y="56654"/>
                    <a:pt x="156151" y="72818"/>
                    <a:pt x="100596" y="72818"/>
                  </a:cubicBezTo>
                  <a:cubicBezTo>
                    <a:pt x="45041" y="72818"/>
                    <a:pt x="0" y="57125"/>
                    <a:pt x="0" y="36409"/>
                  </a:cubicBezTo>
                  <a:cubicBezTo>
                    <a:pt x="0" y="15694"/>
                    <a:pt x="45041" y="0"/>
                    <a:pt x="100596" y="0"/>
                  </a:cubicBezTo>
                  <a:cubicBezTo>
                    <a:pt x="156151" y="0"/>
                    <a:pt x="201192" y="15694"/>
                    <a:pt x="201192" y="36409"/>
                  </a:cubicBezTo>
                </a:path>
              </a:pathLst>
            </a:custGeom>
            <a:solidFill>
              <a:srgbClr val="E8E8E8"/>
            </a:solidFill>
            <a:ln w="15346" cap="flat">
              <a:noFill/>
              <a:prstDash val="solid"/>
              <a:miter/>
            </a:ln>
          </p:spPr>
          <p:txBody>
            <a:bodyPr rtlCol="0" anchor="ctr"/>
            <a:lstStyle/>
            <a:p>
              <a:pPr defTabSz="795974"/>
              <a:endParaRPr lang="en-CA" sz="1536" kern="0">
                <a:solidFill>
                  <a:srgbClr val="000000"/>
                </a:solidFill>
                <a:latin typeface="Segoe UI"/>
              </a:endParaRPr>
            </a:p>
          </p:txBody>
        </p:sp>
        <p:sp>
          <p:nvSpPr>
            <p:cNvPr id="346" name="Freeform: Shape 345">
              <a:extLst>
                <a:ext uri="{FF2B5EF4-FFF2-40B4-BE49-F238E27FC236}">
                  <a16:creationId xmlns:a16="http://schemas.microsoft.com/office/drawing/2014/main" id="{D837AD0B-347F-49CC-A142-56F51D44E5BB}"/>
                </a:ext>
              </a:extLst>
            </p:cNvPr>
            <p:cNvSpPr/>
            <p:nvPr/>
          </p:nvSpPr>
          <p:spPr>
            <a:xfrm>
              <a:off x="5476541" y="4643412"/>
              <a:ext cx="154425" cy="46296"/>
            </a:xfrm>
            <a:custGeom>
              <a:avLst/>
              <a:gdLst>
                <a:gd name="connsiteX0" fmla="*/ 154425 w 154425"/>
                <a:gd name="connsiteY0" fmla="*/ 23070 h 46296"/>
                <a:gd name="connsiteX1" fmla="*/ 77213 w 154425"/>
                <a:gd name="connsiteY1" fmla="*/ 46296 h 46296"/>
                <a:gd name="connsiteX2" fmla="*/ 0 w 154425"/>
                <a:gd name="connsiteY2" fmla="*/ 23070 h 46296"/>
                <a:gd name="connsiteX3" fmla="*/ 77213 w 154425"/>
                <a:gd name="connsiteY3" fmla="*/ 0 h 46296"/>
                <a:gd name="connsiteX4" fmla="*/ 154425 w 154425"/>
                <a:gd name="connsiteY4" fmla="*/ 23070 h 462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425" h="46296">
                  <a:moveTo>
                    <a:pt x="154425" y="23070"/>
                  </a:moveTo>
                  <a:cubicBezTo>
                    <a:pt x="154425" y="35938"/>
                    <a:pt x="119742" y="46296"/>
                    <a:pt x="77213" y="46296"/>
                  </a:cubicBezTo>
                  <a:cubicBezTo>
                    <a:pt x="34683" y="46296"/>
                    <a:pt x="0" y="35938"/>
                    <a:pt x="0" y="23070"/>
                  </a:cubicBezTo>
                  <a:cubicBezTo>
                    <a:pt x="0" y="10201"/>
                    <a:pt x="34683" y="0"/>
                    <a:pt x="77213" y="0"/>
                  </a:cubicBezTo>
                  <a:cubicBezTo>
                    <a:pt x="119742" y="0"/>
                    <a:pt x="154425" y="10358"/>
                    <a:pt x="154425" y="23070"/>
                  </a:cubicBezTo>
                </a:path>
              </a:pathLst>
            </a:custGeom>
            <a:solidFill>
              <a:srgbClr val="50E6FF"/>
            </a:solidFill>
            <a:ln w="15346" cap="flat">
              <a:noFill/>
              <a:prstDash val="solid"/>
              <a:miter/>
            </a:ln>
          </p:spPr>
          <p:txBody>
            <a:bodyPr rtlCol="0" anchor="ctr"/>
            <a:lstStyle/>
            <a:p>
              <a:pPr defTabSz="795974"/>
              <a:endParaRPr lang="en-CA" sz="1536" kern="0">
                <a:solidFill>
                  <a:srgbClr val="000000"/>
                </a:solidFill>
                <a:latin typeface="Segoe UI"/>
              </a:endParaRPr>
            </a:p>
          </p:txBody>
        </p:sp>
        <p:sp>
          <p:nvSpPr>
            <p:cNvPr id="347" name="Freeform: Shape 346">
              <a:extLst>
                <a:ext uri="{FF2B5EF4-FFF2-40B4-BE49-F238E27FC236}">
                  <a16:creationId xmlns:a16="http://schemas.microsoft.com/office/drawing/2014/main" id="{13668761-DFFA-40AA-88EF-75AC21318687}"/>
                </a:ext>
              </a:extLst>
            </p:cNvPr>
            <p:cNvSpPr/>
            <p:nvPr/>
          </p:nvSpPr>
          <p:spPr>
            <a:xfrm>
              <a:off x="5492706" y="4672198"/>
              <a:ext cx="122096" cy="17618"/>
            </a:xfrm>
            <a:custGeom>
              <a:avLst/>
              <a:gdLst>
                <a:gd name="connsiteX0" fmla="*/ 61048 w 122096"/>
                <a:gd name="connsiteY0" fmla="*/ 90 h 17618"/>
                <a:gd name="connsiteX1" fmla="*/ 0 w 122096"/>
                <a:gd name="connsiteY1" fmla="*/ 9035 h 17618"/>
                <a:gd name="connsiteX2" fmla="*/ 61048 w 122096"/>
                <a:gd name="connsiteY2" fmla="*/ 17510 h 17618"/>
                <a:gd name="connsiteX3" fmla="*/ 122096 w 122096"/>
                <a:gd name="connsiteY3" fmla="*/ 8408 h 17618"/>
                <a:gd name="connsiteX4" fmla="*/ 61048 w 122096"/>
                <a:gd name="connsiteY4" fmla="*/ 90 h 17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096" h="17618">
                  <a:moveTo>
                    <a:pt x="61048" y="90"/>
                  </a:moveTo>
                  <a:cubicBezTo>
                    <a:pt x="40337" y="-439"/>
                    <a:pt x="19689" y="2587"/>
                    <a:pt x="0" y="9035"/>
                  </a:cubicBezTo>
                  <a:cubicBezTo>
                    <a:pt x="19707" y="15364"/>
                    <a:pt x="40362" y="18232"/>
                    <a:pt x="61048" y="17510"/>
                  </a:cubicBezTo>
                  <a:cubicBezTo>
                    <a:pt x="81776" y="18117"/>
                    <a:pt x="102446" y="15035"/>
                    <a:pt x="122096" y="8408"/>
                  </a:cubicBezTo>
                  <a:cubicBezTo>
                    <a:pt x="102352" y="2257"/>
                    <a:pt x="81718" y="-554"/>
                    <a:pt x="61048" y="90"/>
                  </a:cubicBezTo>
                  <a:close/>
                </a:path>
              </a:pathLst>
            </a:custGeom>
            <a:solidFill>
              <a:srgbClr val="198AB3"/>
            </a:solidFill>
            <a:ln w="15346" cap="flat">
              <a:noFill/>
              <a:prstDash val="solid"/>
              <a:miter/>
            </a:ln>
          </p:spPr>
          <p:txBody>
            <a:bodyPr rtlCol="0" anchor="ctr"/>
            <a:lstStyle/>
            <a:p>
              <a:pPr defTabSz="795974"/>
              <a:endParaRPr lang="en-CA" sz="1536" kern="0">
                <a:solidFill>
                  <a:srgbClr val="000000"/>
                </a:solidFill>
                <a:latin typeface="Segoe UI"/>
              </a:endParaRPr>
            </a:p>
          </p:txBody>
        </p:sp>
      </p:grpSp>
      <p:pic>
        <p:nvPicPr>
          <p:cNvPr id="348" name="Graphic 347">
            <a:extLst>
              <a:ext uri="{FF2B5EF4-FFF2-40B4-BE49-F238E27FC236}">
                <a16:creationId xmlns:a16="http://schemas.microsoft.com/office/drawing/2014/main" id="{649E2927-BE57-4071-B444-320D97DB9E61}"/>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2706044" y="1914875"/>
            <a:ext cx="187624" cy="187624"/>
          </a:xfrm>
          <a:prstGeom prst="rect">
            <a:avLst/>
          </a:prstGeom>
        </p:spPr>
      </p:pic>
      <p:cxnSp>
        <p:nvCxnSpPr>
          <p:cNvPr id="372" name="Straight Connector 371">
            <a:extLst>
              <a:ext uri="{FF2B5EF4-FFF2-40B4-BE49-F238E27FC236}">
                <a16:creationId xmlns:a16="http://schemas.microsoft.com/office/drawing/2014/main" id="{0FCD2D84-C523-48C8-A11B-31542B81CAF4}"/>
              </a:ext>
            </a:extLst>
          </p:cNvPr>
          <p:cNvCxnSpPr>
            <a:cxnSpLocks/>
          </p:cNvCxnSpPr>
          <p:nvPr/>
        </p:nvCxnSpPr>
        <p:spPr>
          <a:xfrm>
            <a:off x="3291671" y="1238406"/>
            <a:ext cx="0" cy="1305075"/>
          </a:xfrm>
          <a:prstGeom prst="line">
            <a:avLst/>
          </a:prstGeom>
          <a:solidFill>
            <a:srgbClr val="000000"/>
          </a:solidFill>
          <a:ln w="6350" cap="flat" cmpd="sng" algn="ctr">
            <a:solidFill>
              <a:schemeClr val="tx1"/>
            </a:solidFill>
            <a:prstDash val="dash"/>
            <a:miter lim="800000"/>
            <a:headEnd type="none" w="med" len="med"/>
            <a:tailEnd type="none" w="med" len="med"/>
          </a:ln>
          <a:effectLst/>
        </p:spPr>
      </p:cxnSp>
      <p:sp>
        <p:nvSpPr>
          <p:cNvPr id="377" name="Rectangle 376">
            <a:extLst>
              <a:ext uri="{FF2B5EF4-FFF2-40B4-BE49-F238E27FC236}">
                <a16:creationId xmlns:a16="http://schemas.microsoft.com/office/drawing/2014/main" id="{C2496761-DBF4-4A26-B937-68A87005635F}"/>
              </a:ext>
            </a:extLst>
          </p:cNvPr>
          <p:cNvSpPr/>
          <p:nvPr/>
        </p:nvSpPr>
        <p:spPr bwMode="auto">
          <a:xfrm>
            <a:off x="2306712" y="1142000"/>
            <a:ext cx="984957" cy="2897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9190" tIns="127352" rIns="159190" bIns="127352" numCol="1" spcCol="0" rtlCol="0" fromWordArt="0" anchor="ctr" anchorCtr="0" forceAA="0" compatLnSpc="1">
            <a:prstTxWarp prst="textNoShape">
              <a:avLst/>
            </a:prstTxWarp>
            <a:noAutofit/>
          </a:bodyPr>
          <a:lstStyle/>
          <a:p>
            <a:pPr algn="ctr" defTabSz="811735" fontAlgn="base">
              <a:spcBef>
                <a:spcPct val="0"/>
              </a:spcBef>
              <a:spcAft>
                <a:spcPct val="0"/>
              </a:spcAft>
              <a:defRPr/>
            </a:pPr>
            <a:r>
              <a:rPr lang="en-US" sz="600" b="1" kern="0" dirty="0">
                <a:solidFill>
                  <a:srgbClr val="FFFFFF"/>
                </a:solidFill>
                <a:ea typeface="Segoe UI Black" panose="020B0A02040204020203" pitchFamily="34" charset="0"/>
                <a:cs typeface="Segoe UI Semibold" panose="020B0702040204020203" pitchFamily="34" charset="0"/>
              </a:rPr>
              <a:t>BEFORE</a:t>
            </a:r>
          </a:p>
        </p:txBody>
      </p:sp>
      <p:sp>
        <p:nvSpPr>
          <p:cNvPr id="379" name="Rectangle 378">
            <a:extLst>
              <a:ext uri="{FF2B5EF4-FFF2-40B4-BE49-F238E27FC236}">
                <a16:creationId xmlns:a16="http://schemas.microsoft.com/office/drawing/2014/main" id="{6C105D58-2253-40AB-BDED-62441D5DFF69}"/>
              </a:ext>
            </a:extLst>
          </p:cNvPr>
          <p:cNvSpPr/>
          <p:nvPr/>
        </p:nvSpPr>
        <p:spPr bwMode="auto">
          <a:xfrm>
            <a:off x="3316569" y="1142000"/>
            <a:ext cx="2723127" cy="2897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9190" tIns="127352" rIns="159190" bIns="127352" numCol="1" spcCol="0" rtlCol="0" fromWordArt="0" anchor="ctr" anchorCtr="0" forceAA="0" compatLnSpc="1">
            <a:prstTxWarp prst="textNoShape">
              <a:avLst/>
            </a:prstTxWarp>
            <a:noAutofit/>
          </a:bodyPr>
          <a:lstStyle/>
          <a:p>
            <a:pPr algn="ctr" defTabSz="811735" fontAlgn="base">
              <a:spcBef>
                <a:spcPct val="0"/>
              </a:spcBef>
              <a:spcAft>
                <a:spcPct val="0"/>
              </a:spcAft>
              <a:defRPr/>
            </a:pPr>
            <a:r>
              <a:rPr lang="en-US" sz="600" b="1" kern="0" dirty="0">
                <a:solidFill>
                  <a:srgbClr val="50E6FF"/>
                </a:solidFill>
                <a:ea typeface="Segoe UI" pitchFamily="34" charset="0"/>
                <a:cs typeface="Segoe UI Semibold" panose="020B0702040204020203" pitchFamily="34" charset="0"/>
              </a:rPr>
              <a:t>AFTER</a:t>
            </a:r>
          </a:p>
        </p:txBody>
      </p:sp>
      <p:sp>
        <p:nvSpPr>
          <p:cNvPr id="383" name="Rectangle 382">
            <a:extLst>
              <a:ext uri="{FF2B5EF4-FFF2-40B4-BE49-F238E27FC236}">
                <a16:creationId xmlns:a16="http://schemas.microsoft.com/office/drawing/2014/main" id="{53E0C506-2A56-47D2-BA45-638CE84B2325}"/>
              </a:ext>
            </a:extLst>
          </p:cNvPr>
          <p:cNvSpPr/>
          <p:nvPr/>
        </p:nvSpPr>
        <p:spPr bwMode="auto">
          <a:xfrm>
            <a:off x="2387335" y="1658557"/>
            <a:ext cx="520877" cy="2897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9190" tIns="127352" rIns="159190" bIns="127352" numCol="1" spcCol="0" rtlCol="0" fromWordArt="0" anchor="ctr" anchorCtr="0" forceAA="0" compatLnSpc="1">
            <a:prstTxWarp prst="textNoShape">
              <a:avLst/>
            </a:prstTxWarp>
            <a:noAutofit/>
          </a:bodyPr>
          <a:lstStyle/>
          <a:p>
            <a:pPr algn="r" defTabSz="811735" fontAlgn="base">
              <a:spcBef>
                <a:spcPct val="0"/>
              </a:spcBef>
              <a:spcAft>
                <a:spcPct val="0"/>
              </a:spcAft>
              <a:defRPr/>
            </a:pPr>
            <a:r>
              <a:rPr lang="en-US" sz="522" kern="0" dirty="0">
                <a:solidFill>
                  <a:srgbClr val="FFFFFF"/>
                </a:solidFill>
                <a:latin typeface="Segoe UI"/>
                <a:ea typeface="Segoe UI" pitchFamily="34" charset="0"/>
                <a:cs typeface="Segoe UI Semibold" panose="020B0702040204020203" pitchFamily="34" charset="0"/>
              </a:rPr>
              <a:t>Read/Write</a:t>
            </a:r>
          </a:p>
        </p:txBody>
      </p:sp>
      <p:grpSp>
        <p:nvGrpSpPr>
          <p:cNvPr id="4" name="Group 3">
            <a:extLst>
              <a:ext uri="{FF2B5EF4-FFF2-40B4-BE49-F238E27FC236}">
                <a16:creationId xmlns:a16="http://schemas.microsoft.com/office/drawing/2014/main" id="{A15A4876-788A-450B-88AE-32B2FC805029}"/>
              </a:ext>
            </a:extLst>
          </p:cNvPr>
          <p:cNvGrpSpPr/>
          <p:nvPr/>
        </p:nvGrpSpPr>
        <p:grpSpPr>
          <a:xfrm>
            <a:off x="3293886" y="1434573"/>
            <a:ext cx="3065640" cy="1138165"/>
            <a:chOff x="3296101" y="1434573"/>
            <a:chExt cx="3065640" cy="1138165"/>
          </a:xfrm>
        </p:grpSpPr>
        <p:grpSp>
          <p:nvGrpSpPr>
            <p:cNvPr id="180" name="Group 179">
              <a:extLst>
                <a:ext uri="{FF2B5EF4-FFF2-40B4-BE49-F238E27FC236}">
                  <a16:creationId xmlns:a16="http://schemas.microsoft.com/office/drawing/2014/main" id="{680C4880-D9ED-4307-917D-D72CCFD31792}"/>
                </a:ext>
              </a:extLst>
            </p:cNvPr>
            <p:cNvGrpSpPr/>
            <p:nvPr/>
          </p:nvGrpSpPr>
          <p:grpSpPr>
            <a:xfrm>
              <a:off x="3654916" y="1598580"/>
              <a:ext cx="96176" cy="98807"/>
              <a:chOff x="1212457" y="512757"/>
              <a:chExt cx="231789" cy="238130"/>
            </a:xfrm>
          </p:grpSpPr>
          <p:sp>
            <p:nvSpPr>
              <p:cNvPr id="246" name="Rectangle: Rounded Corners 245">
                <a:extLst>
                  <a:ext uri="{FF2B5EF4-FFF2-40B4-BE49-F238E27FC236}">
                    <a16:creationId xmlns:a16="http://schemas.microsoft.com/office/drawing/2014/main" id="{53405BDE-A28F-4482-9CCD-4B0A95246170}"/>
                  </a:ext>
                </a:extLst>
              </p:cNvPr>
              <p:cNvSpPr/>
              <p:nvPr/>
            </p:nvSpPr>
            <p:spPr bwMode="auto">
              <a:xfrm>
                <a:off x="1212457" y="512762"/>
                <a:ext cx="231775" cy="238125"/>
              </a:xfrm>
              <a:prstGeom prst="roundRect">
                <a:avLst>
                  <a:gd name="adj" fmla="val 8448"/>
                </a:avLst>
              </a:prstGeom>
              <a:gradFill flip="none" rotWithShape="1">
                <a:gsLst>
                  <a:gs pos="0">
                    <a:srgbClr val="378FE4"/>
                  </a:gs>
                  <a:gs pos="50000">
                    <a:srgbClr val="358CE3"/>
                  </a:gs>
                  <a:gs pos="100000">
                    <a:srgbClr val="378FE4"/>
                  </a:gs>
                </a:gsLst>
                <a:path path="circle">
                  <a:fillToRect l="50000" t="50000" r="50000" b="50000"/>
                </a:path>
                <a:tileRect/>
              </a:gradFill>
              <a:ln w="9525" cap="flat" cmpd="sng" algn="ctr">
                <a:noFill/>
                <a:prstDash val="solid"/>
                <a:headEnd type="none" w="med" len="med"/>
                <a:tailEnd type="none" w="med" len="med"/>
              </a:ln>
              <a:effectLst/>
            </p:spPr>
            <p:txBody>
              <a:bodyPr rot="0" spcFirstLastPara="0" vertOverflow="overflow" horzOverflow="overflow" vert="horz" wrap="square" lIns="159190" tIns="127352" rIns="159190" bIns="127352" numCol="1" spcCol="0" rtlCol="0" fromWordArt="0" anchor="t" anchorCtr="0" forceAA="0" compatLnSpc="1">
                <a:prstTxWarp prst="textNoShape">
                  <a:avLst/>
                </a:prstTxWarp>
                <a:noAutofit/>
              </a:bodyPr>
              <a:lstStyle/>
              <a:p>
                <a:pPr defTabSz="811735" fontAlgn="base">
                  <a:spcBef>
                    <a:spcPct val="0"/>
                  </a:spcBef>
                  <a:spcAft>
                    <a:spcPct val="0"/>
                  </a:spcAft>
                </a:pPr>
                <a:endParaRPr lang="en-CA" sz="1741" kern="0" dirty="0" err="1">
                  <a:solidFill>
                    <a:srgbClr val="FFFFFF"/>
                  </a:solidFill>
                  <a:latin typeface="Segoe UI"/>
                  <a:ea typeface="Segoe UI" pitchFamily="34" charset="0"/>
                  <a:cs typeface="Segoe UI" pitchFamily="34" charset="0"/>
                </a:endParaRPr>
              </a:p>
            </p:txBody>
          </p:sp>
          <p:cxnSp>
            <p:nvCxnSpPr>
              <p:cNvPr id="247" name="Straight Connector 246">
                <a:extLst>
                  <a:ext uri="{FF2B5EF4-FFF2-40B4-BE49-F238E27FC236}">
                    <a16:creationId xmlns:a16="http://schemas.microsoft.com/office/drawing/2014/main" id="{18243CE5-BC49-4F7E-BBF4-79C118D7E723}"/>
                  </a:ext>
                </a:extLst>
              </p:cNvPr>
              <p:cNvCxnSpPr>
                <a:cxnSpLocks/>
              </p:cNvCxnSpPr>
              <p:nvPr/>
            </p:nvCxnSpPr>
            <p:spPr>
              <a:xfrm flipV="1">
                <a:off x="1290245" y="512757"/>
                <a:ext cx="0" cy="238125"/>
              </a:xfrm>
              <a:prstGeom prst="line">
                <a:avLst/>
              </a:prstGeom>
              <a:noFill/>
              <a:ln w="6350" cap="flat" cmpd="sng" algn="ctr">
                <a:solidFill>
                  <a:srgbClr val="FFFFFF"/>
                </a:solidFill>
                <a:prstDash val="solid"/>
                <a:headEnd type="none" w="lg" len="med"/>
                <a:tailEnd type="none" w="lg" len="med"/>
              </a:ln>
              <a:effectLst>
                <a:outerShdw blurRad="63500" sx="102000" sy="102000" algn="ctr" rotWithShape="0">
                  <a:srgbClr val="FFFFFF">
                    <a:alpha val="40000"/>
                  </a:srgbClr>
                </a:outerShdw>
              </a:effectLst>
            </p:spPr>
          </p:cxnSp>
          <p:cxnSp>
            <p:nvCxnSpPr>
              <p:cNvPr id="248" name="Straight Connector 247">
                <a:extLst>
                  <a:ext uri="{FF2B5EF4-FFF2-40B4-BE49-F238E27FC236}">
                    <a16:creationId xmlns:a16="http://schemas.microsoft.com/office/drawing/2014/main" id="{EA125D4B-D357-4A5C-9317-9AB875A4A1C1}"/>
                  </a:ext>
                </a:extLst>
              </p:cNvPr>
              <p:cNvCxnSpPr>
                <a:cxnSpLocks/>
              </p:cNvCxnSpPr>
              <p:nvPr/>
            </p:nvCxnSpPr>
            <p:spPr>
              <a:xfrm flipV="1">
                <a:off x="1368825" y="512757"/>
                <a:ext cx="0" cy="238125"/>
              </a:xfrm>
              <a:prstGeom prst="line">
                <a:avLst/>
              </a:prstGeom>
              <a:noFill/>
              <a:ln w="6350" cap="flat" cmpd="sng" algn="ctr">
                <a:solidFill>
                  <a:srgbClr val="FFFFFF"/>
                </a:solidFill>
                <a:prstDash val="solid"/>
                <a:headEnd type="none" w="lg" len="med"/>
                <a:tailEnd type="none" w="lg" len="med"/>
              </a:ln>
              <a:effectLst>
                <a:outerShdw blurRad="63500" sx="102000" sy="102000" algn="ctr" rotWithShape="0">
                  <a:srgbClr val="FFFFFF">
                    <a:alpha val="40000"/>
                  </a:srgbClr>
                </a:outerShdw>
              </a:effectLst>
            </p:spPr>
          </p:cxnSp>
          <p:cxnSp>
            <p:nvCxnSpPr>
              <p:cNvPr id="249" name="Straight Connector 248">
                <a:extLst>
                  <a:ext uri="{FF2B5EF4-FFF2-40B4-BE49-F238E27FC236}">
                    <a16:creationId xmlns:a16="http://schemas.microsoft.com/office/drawing/2014/main" id="{2119D341-81D7-4917-AE9E-B8048DF4CDFD}"/>
                  </a:ext>
                </a:extLst>
              </p:cNvPr>
              <p:cNvCxnSpPr>
                <a:cxnSpLocks/>
              </p:cNvCxnSpPr>
              <p:nvPr/>
            </p:nvCxnSpPr>
            <p:spPr>
              <a:xfrm>
                <a:off x="1213846" y="593719"/>
                <a:ext cx="230400" cy="0"/>
              </a:xfrm>
              <a:prstGeom prst="line">
                <a:avLst/>
              </a:prstGeom>
              <a:noFill/>
              <a:ln w="6350" cap="flat" cmpd="sng" algn="ctr">
                <a:solidFill>
                  <a:srgbClr val="FFFFFF"/>
                </a:solidFill>
                <a:prstDash val="solid"/>
                <a:headEnd type="none" w="lg" len="med"/>
                <a:tailEnd type="none" w="lg" len="med"/>
              </a:ln>
              <a:effectLst>
                <a:outerShdw blurRad="63500" sx="102000" sy="102000" algn="ctr" rotWithShape="0">
                  <a:srgbClr val="FFFFFF">
                    <a:alpha val="40000"/>
                  </a:srgbClr>
                </a:outerShdw>
              </a:effectLst>
            </p:spPr>
          </p:cxnSp>
          <p:cxnSp>
            <p:nvCxnSpPr>
              <p:cNvPr id="250" name="Straight Connector 249">
                <a:extLst>
                  <a:ext uri="{FF2B5EF4-FFF2-40B4-BE49-F238E27FC236}">
                    <a16:creationId xmlns:a16="http://schemas.microsoft.com/office/drawing/2014/main" id="{D2869CE3-0F93-4752-8151-89F6C8C0EE7E}"/>
                  </a:ext>
                </a:extLst>
              </p:cNvPr>
              <p:cNvCxnSpPr>
                <a:cxnSpLocks/>
              </p:cNvCxnSpPr>
              <p:nvPr/>
            </p:nvCxnSpPr>
            <p:spPr>
              <a:xfrm flipV="1">
                <a:off x="1213846" y="673889"/>
                <a:ext cx="230400" cy="1"/>
              </a:xfrm>
              <a:prstGeom prst="line">
                <a:avLst/>
              </a:prstGeom>
              <a:noFill/>
              <a:ln w="6350" cap="flat" cmpd="sng" algn="ctr">
                <a:solidFill>
                  <a:srgbClr val="FFFFFF"/>
                </a:solidFill>
                <a:prstDash val="solid"/>
                <a:headEnd type="none" w="lg" len="med"/>
                <a:tailEnd type="none" w="lg" len="med"/>
              </a:ln>
              <a:effectLst>
                <a:outerShdw blurRad="63500" sx="102000" sy="102000" algn="ctr" rotWithShape="0">
                  <a:srgbClr val="FFFFFF">
                    <a:alpha val="40000"/>
                  </a:srgbClr>
                </a:outerShdw>
              </a:effectLst>
            </p:spPr>
          </p:cxnSp>
        </p:grpSp>
        <p:sp>
          <p:nvSpPr>
            <p:cNvPr id="182" name="Rectangle 181">
              <a:extLst>
                <a:ext uri="{FF2B5EF4-FFF2-40B4-BE49-F238E27FC236}">
                  <a16:creationId xmlns:a16="http://schemas.microsoft.com/office/drawing/2014/main" id="{906024BF-2534-4FE2-A902-762111C359BB}"/>
                </a:ext>
              </a:extLst>
            </p:cNvPr>
            <p:cNvSpPr/>
            <p:nvPr/>
          </p:nvSpPr>
          <p:spPr bwMode="auto">
            <a:xfrm>
              <a:off x="3673003" y="1838794"/>
              <a:ext cx="638041" cy="2897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9190" tIns="127352" rIns="159190" bIns="127352" numCol="1" spcCol="0" rtlCol="0" fromWordArt="0" anchor="ctr" anchorCtr="0" forceAA="0" compatLnSpc="1">
              <a:prstTxWarp prst="textNoShape">
                <a:avLst/>
              </a:prstTxWarp>
              <a:noAutofit/>
            </a:bodyPr>
            <a:lstStyle/>
            <a:p>
              <a:pPr defTabSz="811735" fontAlgn="base">
                <a:spcBef>
                  <a:spcPct val="0"/>
                </a:spcBef>
                <a:spcAft>
                  <a:spcPct val="0"/>
                </a:spcAft>
                <a:defRPr/>
              </a:pPr>
              <a:r>
                <a:rPr lang="en-US" sz="522" kern="0" dirty="0">
                  <a:solidFill>
                    <a:srgbClr val="FFFFFF"/>
                  </a:solidFill>
                  <a:latin typeface="Segoe UI Semibold"/>
                  <a:ea typeface="Segoe UI" pitchFamily="34" charset="0"/>
                  <a:cs typeface="Segoe UI Semibold" panose="020B0702040204020203" pitchFamily="34" charset="0"/>
                </a:rPr>
                <a:t>SQL Server</a:t>
              </a:r>
              <a:endParaRPr lang="en-US" sz="522" b="1" kern="0" dirty="0">
                <a:solidFill>
                  <a:srgbClr val="FFFFFF"/>
                </a:solidFill>
                <a:latin typeface="Segoe UI Semibold"/>
                <a:ea typeface="Segoe UI" pitchFamily="34" charset="0"/>
                <a:cs typeface="Segoe UI Semibold" panose="020B0702040204020203" pitchFamily="34" charset="0"/>
              </a:endParaRPr>
            </a:p>
          </p:txBody>
        </p:sp>
        <p:cxnSp>
          <p:nvCxnSpPr>
            <p:cNvPr id="186" name="Straight Arrow Connector 185">
              <a:extLst>
                <a:ext uri="{FF2B5EF4-FFF2-40B4-BE49-F238E27FC236}">
                  <a16:creationId xmlns:a16="http://schemas.microsoft.com/office/drawing/2014/main" id="{CF791D36-97DE-4848-B972-1A7A20D1DA26}"/>
                </a:ext>
              </a:extLst>
            </p:cNvPr>
            <p:cNvCxnSpPr>
              <a:cxnSpLocks/>
              <a:endCxn id="189" idx="0"/>
            </p:cNvCxnSpPr>
            <p:nvPr/>
          </p:nvCxnSpPr>
          <p:spPr>
            <a:xfrm>
              <a:off x="3706611" y="1700509"/>
              <a:ext cx="0" cy="214366"/>
            </a:xfrm>
            <a:prstGeom prst="straightConnector1">
              <a:avLst/>
            </a:prstGeom>
            <a:noFill/>
            <a:ln w="9525" cap="flat" cmpd="sng" algn="ctr">
              <a:solidFill>
                <a:schemeClr val="tx1"/>
              </a:solidFill>
              <a:prstDash val="solid"/>
              <a:headEnd type="triangle" w="sm" len="sm"/>
              <a:tailEnd type="triangle" w="sm" len="sm"/>
            </a:ln>
            <a:effectLst/>
          </p:spPr>
        </p:cxnSp>
        <p:sp>
          <p:nvSpPr>
            <p:cNvPr id="191" name="Rectangle 190">
              <a:extLst>
                <a:ext uri="{FF2B5EF4-FFF2-40B4-BE49-F238E27FC236}">
                  <a16:creationId xmlns:a16="http://schemas.microsoft.com/office/drawing/2014/main" id="{B7922668-2366-47D2-84E2-2BBA7140FD40}"/>
                </a:ext>
              </a:extLst>
            </p:cNvPr>
            <p:cNvSpPr/>
            <p:nvPr/>
          </p:nvSpPr>
          <p:spPr bwMode="auto">
            <a:xfrm>
              <a:off x="3441608" y="2282947"/>
              <a:ext cx="550415" cy="2897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9190" tIns="127352" rIns="159190" bIns="127352" numCol="1" spcCol="0" rtlCol="0" fromWordArt="0" anchor="ctr" anchorCtr="0" forceAA="0" compatLnSpc="1">
              <a:prstTxWarp prst="textNoShape">
                <a:avLst/>
              </a:prstTxWarp>
              <a:noAutofit/>
            </a:bodyPr>
            <a:lstStyle/>
            <a:p>
              <a:pPr defTabSz="811735" fontAlgn="base">
                <a:spcBef>
                  <a:spcPct val="0"/>
                </a:spcBef>
                <a:spcAft>
                  <a:spcPct val="0"/>
                </a:spcAft>
                <a:defRPr/>
              </a:pPr>
              <a:r>
                <a:rPr lang="en-US" sz="436" kern="0" dirty="0">
                  <a:solidFill>
                    <a:srgbClr val="FFFFFF"/>
                  </a:solidFill>
                  <a:latin typeface="Segoe UI Semibold"/>
                  <a:ea typeface="Segoe UI" pitchFamily="34" charset="0"/>
                  <a:cs typeface="Segoe UI Semibold" panose="020B0702040204020203" pitchFamily="34" charset="0"/>
                </a:rPr>
                <a:t>On-Prem</a:t>
              </a:r>
            </a:p>
          </p:txBody>
        </p:sp>
        <p:sp>
          <p:nvSpPr>
            <p:cNvPr id="194" name="Isosceles Triangle 193">
              <a:extLst>
                <a:ext uri="{FF2B5EF4-FFF2-40B4-BE49-F238E27FC236}">
                  <a16:creationId xmlns:a16="http://schemas.microsoft.com/office/drawing/2014/main" id="{D4703E20-0FDA-46EB-B3FC-6625F310F936}"/>
                </a:ext>
              </a:extLst>
            </p:cNvPr>
            <p:cNvSpPr/>
            <p:nvPr/>
          </p:nvSpPr>
          <p:spPr bwMode="auto">
            <a:xfrm>
              <a:off x="3539019" y="2043426"/>
              <a:ext cx="335183" cy="135154"/>
            </a:xfrm>
            <a:prstGeom prst="triangle">
              <a:avLst>
                <a:gd name="adj" fmla="val 50000"/>
              </a:avLst>
            </a:prstGeom>
            <a:gradFill flip="none" rotWithShape="1">
              <a:gsLst>
                <a:gs pos="0">
                  <a:srgbClr val="1A202C"/>
                </a:gs>
                <a:gs pos="100000">
                  <a:srgbClr val="50E6FF">
                    <a:alpha val="0"/>
                  </a:srgbClr>
                </a:gs>
              </a:gsLst>
              <a:lin ang="189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59190" tIns="127352" rIns="159190" bIns="127352" numCol="1" spcCol="0" rtlCol="0" fromWordArt="0" anchor="t" anchorCtr="0" forceAA="0" compatLnSpc="1">
              <a:prstTxWarp prst="textNoShape">
                <a:avLst/>
              </a:prstTxWarp>
              <a:noAutofit/>
            </a:bodyPr>
            <a:lstStyle/>
            <a:p>
              <a:pPr defTabSz="811735" fontAlgn="base">
                <a:spcBef>
                  <a:spcPct val="0"/>
                </a:spcBef>
                <a:spcAft>
                  <a:spcPct val="0"/>
                </a:spcAft>
              </a:pPr>
              <a:endParaRPr lang="en-CA" sz="1741" kern="0" dirty="0" err="1">
                <a:solidFill>
                  <a:srgbClr val="FFFFFF"/>
                </a:solidFill>
                <a:latin typeface="Segoe UI"/>
                <a:ea typeface="Segoe UI" pitchFamily="34" charset="0"/>
                <a:cs typeface="Segoe UI" pitchFamily="34" charset="0"/>
              </a:endParaRPr>
            </a:p>
          </p:txBody>
        </p:sp>
        <p:sp>
          <p:nvSpPr>
            <p:cNvPr id="195" name="Rectangle 194">
              <a:extLst>
                <a:ext uri="{FF2B5EF4-FFF2-40B4-BE49-F238E27FC236}">
                  <a16:creationId xmlns:a16="http://schemas.microsoft.com/office/drawing/2014/main" id="{35B003E0-6D3E-465C-B3BE-1F80360EF8C6}"/>
                </a:ext>
              </a:extLst>
            </p:cNvPr>
            <p:cNvSpPr/>
            <p:nvPr/>
          </p:nvSpPr>
          <p:spPr bwMode="auto">
            <a:xfrm>
              <a:off x="3539019" y="2178580"/>
              <a:ext cx="335183" cy="199566"/>
            </a:xfrm>
            <a:prstGeom prst="rect">
              <a:avLst/>
            </a:prstGeom>
            <a:gradFill flip="none" rotWithShape="1">
              <a:gsLst>
                <a:gs pos="0">
                  <a:srgbClr val="C4DCF9">
                    <a:alpha val="20000"/>
                  </a:srgbClr>
                </a:gs>
                <a:gs pos="100000">
                  <a:srgbClr val="A4CFEF">
                    <a:alpha val="20000"/>
                  </a:srgbClr>
                </a:gs>
              </a:gsLst>
              <a:lin ang="2700000" scaled="1"/>
              <a:tileRect/>
            </a:gradFill>
            <a:ln w="6350" cap="flat" cmpd="sng" algn="ctr">
              <a:solidFill>
                <a:srgbClr val="50E6FF"/>
              </a:solidFill>
              <a:prstDash val="dash"/>
              <a:headEnd type="none" w="med" len="med"/>
              <a:tailEnd type="none" w="med" len="med"/>
            </a:ln>
            <a:effectLst/>
          </p:spPr>
          <p:txBody>
            <a:bodyPr rot="0" spcFirstLastPara="0" vertOverflow="overflow" horzOverflow="overflow" vert="horz" wrap="square" lIns="159190" tIns="127352" rIns="159190" bIns="127352" numCol="1" spcCol="0" rtlCol="0" fromWordArt="0" anchor="t" anchorCtr="0" forceAA="0" compatLnSpc="1">
              <a:prstTxWarp prst="textNoShape">
                <a:avLst/>
              </a:prstTxWarp>
              <a:noAutofit/>
            </a:bodyPr>
            <a:lstStyle/>
            <a:p>
              <a:pPr defTabSz="811735" fontAlgn="base">
                <a:spcBef>
                  <a:spcPct val="0"/>
                </a:spcBef>
                <a:spcAft>
                  <a:spcPct val="0"/>
                </a:spcAft>
              </a:pPr>
              <a:endParaRPr lang="en-CA" sz="1741" kern="0" dirty="0" err="1">
                <a:solidFill>
                  <a:srgbClr val="FFFFFF"/>
                </a:solidFill>
                <a:latin typeface="Segoe UI"/>
                <a:ea typeface="Segoe UI" pitchFamily="34" charset="0"/>
                <a:cs typeface="Segoe UI" pitchFamily="34" charset="0"/>
              </a:endParaRPr>
            </a:p>
          </p:txBody>
        </p:sp>
        <p:grpSp>
          <p:nvGrpSpPr>
            <p:cNvPr id="199" name="Graphic 15">
              <a:extLst>
                <a:ext uri="{FF2B5EF4-FFF2-40B4-BE49-F238E27FC236}">
                  <a16:creationId xmlns:a16="http://schemas.microsoft.com/office/drawing/2014/main" id="{AA40E3E7-8EB6-41FB-B910-7A704628C837}"/>
                </a:ext>
              </a:extLst>
            </p:cNvPr>
            <p:cNvGrpSpPr/>
            <p:nvPr/>
          </p:nvGrpSpPr>
          <p:grpSpPr>
            <a:xfrm>
              <a:off x="3651870" y="2205554"/>
              <a:ext cx="107508" cy="142561"/>
              <a:chOff x="5453158" y="4633054"/>
              <a:chExt cx="201192" cy="266791"/>
            </a:xfrm>
          </p:grpSpPr>
          <p:sp>
            <p:nvSpPr>
              <p:cNvPr id="242" name="Freeform: Shape 241">
                <a:extLst>
                  <a:ext uri="{FF2B5EF4-FFF2-40B4-BE49-F238E27FC236}">
                    <a16:creationId xmlns:a16="http://schemas.microsoft.com/office/drawing/2014/main" id="{A4C937B3-BC79-4F6C-840E-03420E2EB512}"/>
                  </a:ext>
                </a:extLst>
              </p:cNvPr>
              <p:cNvSpPr/>
              <p:nvPr/>
            </p:nvSpPr>
            <p:spPr>
              <a:xfrm>
                <a:off x="5453158" y="4669463"/>
                <a:ext cx="201192" cy="230382"/>
              </a:xfrm>
              <a:custGeom>
                <a:avLst/>
                <a:gdLst>
                  <a:gd name="connsiteX0" fmla="*/ 100596 w 201192"/>
                  <a:gd name="connsiteY0" fmla="*/ 36409 h 230382"/>
                  <a:gd name="connsiteX1" fmla="*/ 0 w 201192"/>
                  <a:gd name="connsiteY1" fmla="*/ 0 h 230382"/>
                  <a:gd name="connsiteX2" fmla="*/ 0 w 201192"/>
                  <a:gd name="connsiteY2" fmla="*/ 193973 h 230382"/>
                  <a:gd name="connsiteX3" fmla="*/ 99184 w 201192"/>
                  <a:gd name="connsiteY3" fmla="*/ 230382 h 230382"/>
                  <a:gd name="connsiteX4" fmla="*/ 100596 w 201192"/>
                  <a:gd name="connsiteY4" fmla="*/ 230382 h 230382"/>
                  <a:gd name="connsiteX5" fmla="*/ 201192 w 201192"/>
                  <a:gd name="connsiteY5" fmla="*/ 193973 h 230382"/>
                  <a:gd name="connsiteX6" fmla="*/ 201192 w 201192"/>
                  <a:gd name="connsiteY6" fmla="*/ 0 h 230382"/>
                  <a:gd name="connsiteX7" fmla="*/ 100596 w 201192"/>
                  <a:gd name="connsiteY7" fmla="*/ 36409 h 230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1192" h="230382">
                    <a:moveTo>
                      <a:pt x="100596" y="36409"/>
                    </a:moveTo>
                    <a:cubicBezTo>
                      <a:pt x="45041" y="36409"/>
                      <a:pt x="0" y="20716"/>
                      <a:pt x="0" y="0"/>
                    </a:cubicBezTo>
                    <a:lnTo>
                      <a:pt x="0" y="193973"/>
                    </a:lnTo>
                    <a:cubicBezTo>
                      <a:pt x="0" y="213904"/>
                      <a:pt x="44256" y="230068"/>
                      <a:pt x="99184" y="230382"/>
                    </a:cubicBezTo>
                    <a:lnTo>
                      <a:pt x="100596" y="230382"/>
                    </a:lnTo>
                    <a:cubicBezTo>
                      <a:pt x="156151" y="230382"/>
                      <a:pt x="201192" y="214689"/>
                      <a:pt x="201192" y="193973"/>
                    </a:cubicBezTo>
                    <a:lnTo>
                      <a:pt x="201192" y="0"/>
                    </a:lnTo>
                    <a:cubicBezTo>
                      <a:pt x="201192" y="20245"/>
                      <a:pt x="156151" y="36409"/>
                      <a:pt x="100596" y="36409"/>
                    </a:cubicBezTo>
                    <a:close/>
                  </a:path>
                </a:pathLst>
              </a:custGeom>
              <a:solidFill>
                <a:srgbClr val="005BA1"/>
              </a:solidFill>
              <a:ln w="15346" cap="flat">
                <a:noFill/>
                <a:prstDash val="solid"/>
                <a:miter/>
              </a:ln>
            </p:spPr>
            <p:txBody>
              <a:bodyPr rtlCol="0" anchor="ctr"/>
              <a:lstStyle/>
              <a:p>
                <a:pPr defTabSz="795974"/>
                <a:endParaRPr lang="en-CA" sz="1536" kern="0">
                  <a:solidFill>
                    <a:srgbClr val="000000"/>
                  </a:solidFill>
                  <a:latin typeface="Segoe UI"/>
                </a:endParaRPr>
              </a:p>
            </p:txBody>
          </p:sp>
          <p:sp>
            <p:nvSpPr>
              <p:cNvPr id="243" name="Freeform: Shape 242">
                <a:extLst>
                  <a:ext uri="{FF2B5EF4-FFF2-40B4-BE49-F238E27FC236}">
                    <a16:creationId xmlns:a16="http://schemas.microsoft.com/office/drawing/2014/main" id="{B9F56DC9-C6D2-4985-BB49-7CC0445E49CB}"/>
                  </a:ext>
                </a:extLst>
              </p:cNvPr>
              <p:cNvSpPr/>
              <p:nvPr/>
            </p:nvSpPr>
            <p:spPr>
              <a:xfrm>
                <a:off x="5453158" y="4633054"/>
                <a:ext cx="201192" cy="72818"/>
              </a:xfrm>
              <a:custGeom>
                <a:avLst/>
                <a:gdLst>
                  <a:gd name="connsiteX0" fmla="*/ 201192 w 201192"/>
                  <a:gd name="connsiteY0" fmla="*/ 36409 h 72818"/>
                  <a:gd name="connsiteX1" fmla="*/ 100596 w 201192"/>
                  <a:gd name="connsiteY1" fmla="*/ 72818 h 72818"/>
                  <a:gd name="connsiteX2" fmla="*/ 0 w 201192"/>
                  <a:gd name="connsiteY2" fmla="*/ 36409 h 72818"/>
                  <a:gd name="connsiteX3" fmla="*/ 100596 w 201192"/>
                  <a:gd name="connsiteY3" fmla="*/ 0 h 72818"/>
                  <a:gd name="connsiteX4" fmla="*/ 201192 w 201192"/>
                  <a:gd name="connsiteY4" fmla="*/ 36409 h 72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192" h="72818">
                    <a:moveTo>
                      <a:pt x="201192" y="36409"/>
                    </a:moveTo>
                    <a:cubicBezTo>
                      <a:pt x="201192" y="56654"/>
                      <a:pt x="156151" y="72818"/>
                      <a:pt x="100596" y="72818"/>
                    </a:cubicBezTo>
                    <a:cubicBezTo>
                      <a:pt x="45041" y="72818"/>
                      <a:pt x="0" y="57125"/>
                      <a:pt x="0" y="36409"/>
                    </a:cubicBezTo>
                    <a:cubicBezTo>
                      <a:pt x="0" y="15694"/>
                      <a:pt x="45041" y="0"/>
                      <a:pt x="100596" y="0"/>
                    </a:cubicBezTo>
                    <a:cubicBezTo>
                      <a:pt x="156151" y="0"/>
                      <a:pt x="201192" y="15694"/>
                      <a:pt x="201192" y="36409"/>
                    </a:cubicBezTo>
                  </a:path>
                </a:pathLst>
              </a:custGeom>
              <a:solidFill>
                <a:srgbClr val="E8E8E8"/>
              </a:solidFill>
              <a:ln w="15346" cap="flat">
                <a:noFill/>
                <a:prstDash val="solid"/>
                <a:miter/>
              </a:ln>
            </p:spPr>
            <p:txBody>
              <a:bodyPr rtlCol="0" anchor="ctr"/>
              <a:lstStyle/>
              <a:p>
                <a:pPr defTabSz="795974"/>
                <a:endParaRPr lang="en-CA" sz="1536" kern="0">
                  <a:solidFill>
                    <a:srgbClr val="000000"/>
                  </a:solidFill>
                  <a:latin typeface="Segoe UI"/>
                </a:endParaRPr>
              </a:p>
            </p:txBody>
          </p:sp>
          <p:sp>
            <p:nvSpPr>
              <p:cNvPr id="244" name="Freeform: Shape 243">
                <a:extLst>
                  <a:ext uri="{FF2B5EF4-FFF2-40B4-BE49-F238E27FC236}">
                    <a16:creationId xmlns:a16="http://schemas.microsoft.com/office/drawing/2014/main" id="{5C637D2D-8CD4-4709-816F-02A8CB15DBD8}"/>
                  </a:ext>
                </a:extLst>
              </p:cNvPr>
              <p:cNvSpPr/>
              <p:nvPr/>
            </p:nvSpPr>
            <p:spPr>
              <a:xfrm>
                <a:off x="5476541" y="4643412"/>
                <a:ext cx="154425" cy="46296"/>
              </a:xfrm>
              <a:custGeom>
                <a:avLst/>
                <a:gdLst>
                  <a:gd name="connsiteX0" fmla="*/ 154425 w 154425"/>
                  <a:gd name="connsiteY0" fmla="*/ 23070 h 46296"/>
                  <a:gd name="connsiteX1" fmla="*/ 77213 w 154425"/>
                  <a:gd name="connsiteY1" fmla="*/ 46296 h 46296"/>
                  <a:gd name="connsiteX2" fmla="*/ 0 w 154425"/>
                  <a:gd name="connsiteY2" fmla="*/ 23070 h 46296"/>
                  <a:gd name="connsiteX3" fmla="*/ 77213 w 154425"/>
                  <a:gd name="connsiteY3" fmla="*/ 0 h 46296"/>
                  <a:gd name="connsiteX4" fmla="*/ 154425 w 154425"/>
                  <a:gd name="connsiteY4" fmla="*/ 23070 h 462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425" h="46296">
                    <a:moveTo>
                      <a:pt x="154425" y="23070"/>
                    </a:moveTo>
                    <a:cubicBezTo>
                      <a:pt x="154425" y="35938"/>
                      <a:pt x="119742" y="46296"/>
                      <a:pt x="77213" y="46296"/>
                    </a:cubicBezTo>
                    <a:cubicBezTo>
                      <a:pt x="34683" y="46296"/>
                      <a:pt x="0" y="35938"/>
                      <a:pt x="0" y="23070"/>
                    </a:cubicBezTo>
                    <a:cubicBezTo>
                      <a:pt x="0" y="10201"/>
                      <a:pt x="34683" y="0"/>
                      <a:pt x="77213" y="0"/>
                    </a:cubicBezTo>
                    <a:cubicBezTo>
                      <a:pt x="119742" y="0"/>
                      <a:pt x="154425" y="10358"/>
                      <a:pt x="154425" y="23070"/>
                    </a:cubicBezTo>
                  </a:path>
                </a:pathLst>
              </a:custGeom>
              <a:solidFill>
                <a:srgbClr val="50E6FF"/>
              </a:solidFill>
              <a:ln w="15346" cap="flat">
                <a:noFill/>
                <a:prstDash val="solid"/>
                <a:miter/>
              </a:ln>
            </p:spPr>
            <p:txBody>
              <a:bodyPr rtlCol="0" anchor="ctr"/>
              <a:lstStyle/>
              <a:p>
                <a:pPr defTabSz="795974"/>
                <a:endParaRPr lang="en-CA" sz="1536" kern="0">
                  <a:solidFill>
                    <a:srgbClr val="000000"/>
                  </a:solidFill>
                  <a:latin typeface="Segoe UI"/>
                </a:endParaRPr>
              </a:p>
            </p:txBody>
          </p:sp>
          <p:sp>
            <p:nvSpPr>
              <p:cNvPr id="245" name="Freeform: Shape 244">
                <a:extLst>
                  <a:ext uri="{FF2B5EF4-FFF2-40B4-BE49-F238E27FC236}">
                    <a16:creationId xmlns:a16="http://schemas.microsoft.com/office/drawing/2014/main" id="{66AFD510-E8FB-4DFD-8608-3957EBB4B88F}"/>
                  </a:ext>
                </a:extLst>
              </p:cNvPr>
              <p:cNvSpPr/>
              <p:nvPr/>
            </p:nvSpPr>
            <p:spPr>
              <a:xfrm>
                <a:off x="5492706" y="4672198"/>
                <a:ext cx="122096" cy="17618"/>
              </a:xfrm>
              <a:custGeom>
                <a:avLst/>
                <a:gdLst>
                  <a:gd name="connsiteX0" fmla="*/ 61048 w 122096"/>
                  <a:gd name="connsiteY0" fmla="*/ 90 h 17618"/>
                  <a:gd name="connsiteX1" fmla="*/ 0 w 122096"/>
                  <a:gd name="connsiteY1" fmla="*/ 9035 h 17618"/>
                  <a:gd name="connsiteX2" fmla="*/ 61048 w 122096"/>
                  <a:gd name="connsiteY2" fmla="*/ 17510 h 17618"/>
                  <a:gd name="connsiteX3" fmla="*/ 122096 w 122096"/>
                  <a:gd name="connsiteY3" fmla="*/ 8408 h 17618"/>
                  <a:gd name="connsiteX4" fmla="*/ 61048 w 122096"/>
                  <a:gd name="connsiteY4" fmla="*/ 90 h 17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096" h="17618">
                    <a:moveTo>
                      <a:pt x="61048" y="90"/>
                    </a:moveTo>
                    <a:cubicBezTo>
                      <a:pt x="40337" y="-439"/>
                      <a:pt x="19689" y="2587"/>
                      <a:pt x="0" y="9035"/>
                    </a:cubicBezTo>
                    <a:cubicBezTo>
                      <a:pt x="19707" y="15364"/>
                      <a:pt x="40362" y="18232"/>
                      <a:pt x="61048" y="17510"/>
                    </a:cubicBezTo>
                    <a:cubicBezTo>
                      <a:pt x="81776" y="18117"/>
                      <a:pt x="102446" y="15035"/>
                      <a:pt x="122096" y="8408"/>
                    </a:cubicBezTo>
                    <a:cubicBezTo>
                      <a:pt x="102352" y="2257"/>
                      <a:pt x="81718" y="-554"/>
                      <a:pt x="61048" y="90"/>
                    </a:cubicBezTo>
                    <a:close/>
                  </a:path>
                </a:pathLst>
              </a:custGeom>
              <a:solidFill>
                <a:srgbClr val="198AB3"/>
              </a:solidFill>
              <a:ln w="15346" cap="flat">
                <a:noFill/>
                <a:prstDash val="solid"/>
                <a:miter/>
              </a:ln>
            </p:spPr>
            <p:txBody>
              <a:bodyPr rtlCol="0" anchor="ctr"/>
              <a:lstStyle/>
              <a:p>
                <a:pPr defTabSz="795974"/>
                <a:endParaRPr lang="en-CA" sz="1536" kern="0">
                  <a:solidFill>
                    <a:srgbClr val="000000"/>
                  </a:solidFill>
                  <a:latin typeface="Segoe UI"/>
                </a:endParaRPr>
              </a:p>
            </p:txBody>
          </p:sp>
        </p:grpSp>
        <p:pic>
          <p:nvPicPr>
            <p:cNvPr id="189" name="Graphic 188">
              <a:extLst>
                <a:ext uri="{FF2B5EF4-FFF2-40B4-BE49-F238E27FC236}">
                  <a16:creationId xmlns:a16="http://schemas.microsoft.com/office/drawing/2014/main" id="{D14103D2-E381-4199-A457-E29B474CA899}"/>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3612799" y="1914875"/>
              <a:ext cx="187624" cy="187624"/>
            </a:xfrm>
            <a:prstGeom prst="rect">
              <a:avLst/>
            </a:prstGeom>
          </p:spPr>
        </p:pic>
        <p:grpSp>
          <p:nvGrpSpPr>
            <p:cNvPr id="277" name="Group 276">
              <a:extLst>
                <a:ext uri="{FF2B5EF4-FFF2-40B4-BE49-F238E27FC236}">
                  <a16:creationId xmlns:a16="http://schemas.microsoft.com/office/drawing/2014/main" id="{89B92B98-BED0-4299-BCE0-9AC29D7D947B}"/>
                </a:ext>
              </a:extLst>
            </p:cNvPr>
            <p:cNvGrpSpPr/>
            <p:nvPr/>
          </p:nvGrpSpPr>
          <p:grpSpPr>
            <a:xfrm>
              <a:off x="4160007" y="2194838"/>
              <a:ext cx="212315" cy="167049"/>
              <a:chOff x="3495443" y="3272358"/>
              <a:chExt cx="356949" cy="280846"/>
            </a:xfrm>
          </p:grpSpPr>
          <p:grpSp>
            <p:nvGrpSpPr>
              <p:cNvPr id="278" name="Group 277">
                <a:extLst>
                  <a:ext uri="{FF2B5EF4-FFF2-40B4-BE49-F238E27FC236}">
                    <a16:creationId xmlns:a16="http://schemas.microsoft.com/office/drawing/2014/main" id="{3E611385-3053-4C5B-8D55-AE35E9BD8D0B}"/>
                  </a:ext>
                </a:extLst>
              </p:cNvPr>
              <p:cNvGrpSpPr/>
              <p:nvPr/>
            </p:nvGrpSpPr>
            <p:grpSpPr>
              <a:xfrm>
                <a:off x="3495443" y="3272358"/>
                <a:ext cx="226554" cy="280846"/>
                <a:chOff x="3892785" y="3271644"/>
                <a:chExt cx="226554" cy="280846"/>
              </a:xfrm>
            </p:grpSpPr>
            <p:sp>
              <p:nvSpPr>
                <p:cNvPr id="281" name="Rectangle: Rounded Corners 280">
                  <a:extLst>
                    <a:ext uri="{FF2B5EF4-FFF2-40B4-BE49-F238E27FC236}">
                      <a16:creationId xmlns:a16="http://schemas.microsoft.com/office/drawing/2014/main" id="{B1934BEA-2D32-4468-A5CA-E2844B93045E}"/>
                    </a:ext>
                  </a:extLst>
                </p:cNvPr>
                <p:cNvSpPr/>
                <p:nvPr/>
              </p:nvSpPr>
              <p:spPr bwMode="auto">
                <a:xfrm>
                  <a:off x="3892785" y="3271644"/>
                  <a:ext cx="159544" cy="192624"/>
                </a:xfrm>
                <a:prstGeom prst="roundRect">
                  <a:avLst/>
                </a:prstGeom>
                <a:gradFill flip="none" rotWithShape="1">
                  <a:gsLst>
                    <a:gs pos="0">
                      <a:srgbClr val="4FC7E8"/>
                    </a:gs>
                    <a:gs pos="100000">
                      <a:srgbClr val="2698BF"/>
                    </a:gs>
                  </a:gsLst>
                  <a:lin ang="5400000" scaled="0"/>
                  <a:tileRect/>
                </a:gradFill>
                <a:ln w="9525" cap="flat" cmpd="sng" algn="ctr">
                  <a:noFill/>
                  <a:prstDash val="solid"/>
                  <a:headEnd type="none" w="med" len="med"/>
                  <a:tailEnd type="none" w="med" len="med"/>
                </a:ln>
                <a:effectLst/>
              </p:spPr>
              <p:txBody>
                <a:bodyPr rot="0" spcFirstLastPara="0" vertOverflow="overflow" horzOverflow="overflow" vert="horz" wrap="square" lIns="159190" tIns="127352" rIns="159190" bIns="127352" numCol="1" spcCol="0" rtlCol="0" fromWordArt="0" anchor="t" anchorCtr="0" forceAA="0" compatLnSpc="1">
                  <a:prstTxWarp prst="textNoShape">
                    <a:avLst/>
                  </a:prstTxWarp>
                  <a:noAutofit/>
                </a:bodyPr>
                <a:lstStyle/>
                <a:p>
                  <a:pPr defTabSz="811735" fontAlgn="base">
                    <a:spcBef>
                      <a:spcPct val="0"/>
                    </a:spcBef>
                    <a:spcAft>
                      <a:spcPct val="0"/>
                    </a:spcAft>
                  </a:pPr>
                  <a:endParaRPr lang="en-CA" sz="1741" kern="0" dirty="0" err="1">
                    <a:solidFill>
                      <a:srgbClr val="FFFFFF"/>
                    </a:solidFill>
                    <a:latin typeface="Segoe UI"/>
                    <a:ea typeface="Segoe UI" pitchFamily="34" charset="0"/>
                    <a:cs typeface="Segoe UI" pitchFamily="34" charset="0"/>
                  </a:endParaRPr>
                </a:p>
              </p:txBody>
            </p:sp>
            <p:sp>
              <p:nvSpPr>
                <p:cNvPr id="282" name="Rectangle: Rounded Corners 281">
                  <a:extLst>
                    <a:ext uri="{FF2B5EF4-FFF2-40B4-BE49-F238E27FC236}">
                      <a16:creationId xmlns:a16="http://schemas.microsoft.com/office/drawing/2014/main" id="{20016177-1A6D-4C08-B1AF-2302FD1C1D4C}"/>
                    </a:ext>
                  </a:extLst>
                </p:cNvPr>
                <p:cNvSpPr/>
                <p:nvPr/>
              </p:nvSpPr>
              <p:spPr bwMode="auto">
                <a:xfrm>
                  <a:off x="3959795" y="3359866"/>
                  <a:ext cx="159544" cy="192624"/>
                </a:xfrm>
                <a:prstGeom prst="roundRect">
                  <a:avLst/>
                </a:prstGeom>
                <a:solidFill>
                  <a:srgbClr val="50E6FF">
                    <a:alpha val="50000"/>
                  </a:srgbClr>
                </a:solidFill>
                <a:ln w="9525" cap="flat" cmpd="sng" algn="ctr">
                  <a:noFill/>
                  <a:prstDash val="solid"/>
                  <a:headEnd type="none" w="med" len="med"/>
                  <a:tailEnd type="none" w="med" len="med"/>
                </a:ln>
                <a:effectLst/>
              </p:spPr>
              <p:txBody>
                <a:bodyPr rot="0" spcFirstLastPara="0" vertOverflow="overflow" horzOverflow="overflow" vert="horz" wrap="square" lIns="159190" tIns="127352" rIns="159190" bIns="127352" numCol="1" spcCol="0" rtlCol="0" fromWordArt="0" anchor="t" anchorCtr="0" forceAA="0" compatLnSpc="1">
                  <a:prstTxWarp prst="textNoShape">
                    <a:avLst/>
                  </a:prstTxWarp>
                  <a:noAutofit/>
                </a:bodyPr>
                <a:lstStyle/>
                <a:p>
                  <a:pPr defTabSz="811735" fontAlgn="base">
                    <a:spcBef>
                      <a:spcPct val="0"/>
                    </a:spcBef>
                    <a:spcAft>
                      <a:spcPct val="0"/>
                    </a:spcAft>
                  </a:pPr>
                  <a:endParaRPr lang="en-CA" sz="1741" kern="0" dirty="0" err="1">
                    <a:solidFill>
                      <a:srgbClr val="FFFFFF"/>
                    </a:solidFill>
                    <a:latin typeface="Segoe UI"/>
                    <a:ea typeface="Segoe UI" pitchFamily="34" charset="0"/>
                    <a:cs typeface="Segoe UI" pitchFamily="34" charset="0"/>
                  </a:endParaRPr>
                </a:p>
              </p:txBody>
            </p:sp>
          </p:grpSp>
          <p:sp>
            <p:nvSpPr>
              <p:cNvPr id="279" name="Freeform 43">
                <a:extLst>
                  <a:ext uri="{FF2B5EF4-FFF2-40B4-BE49-F238E27FC236}">
                    <a16:creationId xmlns:a16="http://schemas.microsoft.com/office/drawing/2014/main" id="{0570C7AA-BC34-495D-9414-0966B7402622}"/>
                  </a:ext>
                </a:extLst>
              </p:cNvPr>
              <p:cNvSpPr>
                <a:spLocks noEditPoints="1"/>
              </p:cNvSpPr>
              <p:nvPr/>
            </p:nvSpPr>
            <p:spPr bwMode="auto">
              <a:xfrm>
                <a:off x="3643373" y="3359866"/>
                <a:ext cx="98550" cy="98550"/>
              </a:xfrm>
              <a:custGeom>
                <a:avLst/>
                <a:gdLst>
                  <a:gd name="T0" fmla="*/ 57 w 64"/>
                  <a:gd name="T1" fmla="*/ 32 h 64"/>
                  <a:gd name="T2" fmla="*/ 63 w 64"/>
                  <a:gd name="T3" fmla="*/ 23 h 64"/>
                  <a:gd name="T4" fmla="*/ 64 w 64"/>
                  <a:gd name="T5" fmla="*/ 22 h 64"/>
                  <a:gd name="T6" fmla="*/ 61 w 64"/>
                  <a:gd name="T7" fmla="*/ 16 h 64"/>
                  <a:gd name="T8" fmla="*/ 53 w 64"/>
                  <a:gd name="T9" fmla="*/ 19 h 64"/>
                  <a:gd name="T10" fmla="*/ 48 w 64"/>
                  <a:gd name="T11" fmla="*/ 3 h 64"/>
                  <a:gd name="T12" fmla="*/ 47 w 64"/>
                  <a:gd name="T13" fmla="*/ 3 h 64"/>
                  <a:gd name="T14" fmla="*/ 41 w 64"/>
                  <a:gd name="T15" fmla="*/ 0 h 64"/>
                  <a:gd name="T16" fmla="*/ 38 w 64"/>
                  <a:gd name="T17" fmla="*/ 8 h 64"/>
                  <a:gd name="T18" fmla="*/ 26 w 64"/>
                  <a:gd name="T19" fmla="*/ 8 h 64"/>
                  <a:gd name="T20" fmla="*/ 23 w 64"/>
                  <a:gd name="T21" fmla="*/ 0 h 64"/>
                  <a:gd name="T22" fmla="*/ 16 w 64"/>
                  <a:gd name="T23" fmla="*/ 3 h 64"/>
                  <a:gd name="T24" fmla="*/ 16 w 64"/>
                  <a:gd name="T25" fmla="*/ 3 h 64"/>
                  <a:gd name="T26" fmla="*/ 10 w 64"/>
                  <a:gd name="T27" fmla="*/ 19 h 64"/>
                  <a:gd name="T28" fmla="*/ 3 w 64"/>
                  <a:gd name="T29" fmla="*/ 16 h 64"/>
                  <a:gd name="T30" fmla="*/ 2 w 64"/>
                  <a:gd name="T31" fmla="*/ 16 h 64"/>
                  <a:gd name="T32" fmla="*/ 0 w 64"/>
                  <a:gd name="T33" fmla="*/ 23 h 64"/>
                  <a:gd name="T34" fmla="*/ 7 w 64"/>
                  <a:gd name="T35" fmla="*/ 26 h 64"/>
                  <a:gd name="T36" fmla="*/ 7 w 64"/>
                  <a:gd name="T37" fmla="*/ 30 h 64"/>
                  <a:gd name="T38" fmla="*/ 7 w 64"/>
                  <a:gd name="T39" fmla="*/ 32 h 64"/>
                  <a:gd name="T40" fmla="*/ 7 w 64"/>
                  <a:gd name="T41" fmla="*/ 34 h 64"/>
                  <a:gd name="T42" fmla="*/ 7 w 64"/>
                  <a:gd name="T43" fmla="*/ 37 h 64"/>
                  <a:gd name="T44" fmla="*/ 7 w 64"/>
                  <a:gd name="T45" fmla="*/ 38 h 64"/>
                  <a:gd name="T46" fmla="*/ 0 w 64"/>
                  <a:gd name="T47" fmla="*/ 41 h 64"/>
                  <a:gd name="T48" fmla="*/ 2 w 64"/>
                  <a:gd name="T49" fmla="*/ 47 h 64"/>
                  <a:gd name="T50" fmla="*/ 3 w 64"/>
                  <a:gd name="T51" fmla="*/ 48 h 64"/>
                  <a:gd name="T52" fmla="*/ 19 w 64"/>
                  <a:gd name="T53" fmla="*/ 54 h 64"/>
                  <a:gd name="T54" fmla="*/ 16 w 64"/>
                  <a:gd name="T55" fmla="*/ 61 h 64"/>
                  <a:gd name="T56" fmla="*/ 22 w 64"/>
                  <a:gd name="T57" fmla="*/ 64 h 64"/>
                  <a:gd name="T58" fmla="*/ 23 w 64"/>
                  <a:gd name="T59" fmla="*/ 63 h 64"/>
                  <a:gd name="T60" fmla="*/ 32 w 64"/>
                  <a:gd name="T61" fmla="*/ 57 h 64"/>
                  <a:gd name="T62" fmla="*/ 41 w 64"/>
                  <a:gd name="T63" fmla="*/ 63 h 64"/>
                  <a:gd name="T64" fmla="*/ 42 w 64"/>
                  <a:gd name="T65" fmla="*/ 64 h 64"/>
                  <a:gd name="T66" fmla="*/ 48 w 64"/>
                  <a:gd name="T67" fmla="*/ 61 h 64"/>
                  <a:gd name="T68" fmla="*/ 45 w 64"/>
                  <a:gd name="T69" fmla="*/ 54 h 64"/>
                  <a:gd name="T70" fmla="*/ 61 w 64"/>
                  <a:gd name="T71" fmla="*/ 48 h 64"/>
                  <a:gd name="T72" fmla="*/ 61 w 64"/>
                  <a:gd name="T73" fmla="*/ 48 h 64"/>
                  <a:gd name="T74" fmla="*/ 64 w 64"/>
                  <a:gd name="T75" fmla="*/ 41 h 64"/>
                  <a:gd name="T76" fmla="*/ 56 w 64"/>
                  <a:gd name="T77" fmla="*/ 38 h 64"/>
                  <a:gd name="T78" fmla="*/ 14 w 64"/>
                  <a:gd name="T79" fmla="*/ 32 h 64"/>
                  <a:gd name="T80" fmla="*/ 18 w 64"/>
                  <a:gd name="T81" fmla="*/ 21 h 64"/>
                  <a:gd name="T82" fmla="*/ 49 w 64"/>
                  <a:gd name="T83" fmla="*/ 3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4" h="64">
                    <a:moveTo>
                      <a:pt x="56" y="38"/>
                    </a:moveTo>
                    <a:cubicBezTo>
                      <a:pt x="57" y="36"/>
                      <a:pt x="57" y="34"/>
                      <a:pt x="57" y="32"/>
                    </a:cubicBezTo>
                    <a:cubicBezTo>
                      <a:pt x="57" y="30"/>
                      <a:pt x="57" y="28"/>
                      <a:pt x="56" y="26"/>
                    </a:cubicBezTo>
                    <a:cubicBezTo>
                      <a:pt x="63" y="23"/>
                      <a:pt x="63" y="23"/>
                      <a:pt x="63" y="23"/>
                    </a:cubicBezTo>
                    <a:cubicBezTo>
                      <a:pt x="64" y="23"/>
                      <a:pt x="64" y="23"/>
                      <a:pt x="64" y="23"/>
                    </a:cubicBezTo>
                    <a:cubicBezTo>
                      <a:pt x="64" y="22"/>
                      <a:pt x="64" y="22"/>
                      <a:pt x="64" y="22"/>
                    </a:cubicBezTo>
                    <a:cubicBezTo>
                      <a:pt x="61" y="17"/>
                      <a:pt x="61" y="17"/>
                      <a:pt x="61" y="17"/>
                    </a:cubicBezTo>
                    <a:cubicBezTo>
                      <a:pt x="61" y="16"/>
                      <a:pt x="61" y="16"/>
                      <a:pt x="61" y="16"/>
                    </a:cubicBezTo>
                    <a:cubicBezTo>
                      <a:pt x="60" y="16"/>
                      <a:pt x="60" y="16"/>
                      <a:pt x="60" y="16"/>
                    </a:cubicBezTo>
                    <a:cubicBezTo>
                      <a:pt x="53" y="19"/>
                      <a:pt x="53" y="19"/>
                      <a:pt x="53" y="19"/>
                    </a:cubicBezTo>
                    <a:cubicBezTo>
                      <a:pt x="51" y="16"/>
                      <a:pt x="48" y="13"/>
                      <a:pt x="45" y="11"/>
                    </a:cubicBezTo>
                    <a:cubicBezTo>
                      <a:pt x="48" y="3"/>
                      <a:pt x="48" y="3"/>
                      <a:pt x="48" y="3"/>
                    </a:cubicBezTo>
                    <a:cubicBezTo>
                      <a:pt x="48" y="3"/>
                      <a:pt x="48" y="3"/>
                      <a:pt x="48" y="3"/>
                    </a:cubicBezTo>
                    <a:cubicBezTo>
                      <a:pt x="47" y="3"/>
                      <a:pt x="47" y="3"/>
                      <a:pt x="47" y="3"/>
                    </a:cubicBezTo>
                    <a:cubicBezTo>
                      <a:pt x="42" y="0"/>
                      <a:pt x="42" y="0"/>
                      <a:pt x="42" y="0"/>
                    </a:cubicBezTo>
                    <a:cubicBezTo>
                      <a:pt x="41" y="0"/>
                      <a:pt x="41" y="0"/>
                      <a:pt x="41" y="0"/>
                    </a:cubicBezTo>
                    <a:cubicBezTo>
                      <a:pt x="41" y="1"/>
                      <a:pt x="41" y="1"/>
                      <a:pt x="41" y="1"/>
                    </a:cubicBezTo>
                    <a:cubicBezTo>
                      <a:pt x="38" y="8"/>
                      <a:pt x="38" y="8"/>
                      <a:pt x="38" y="8"/>
                    </a:cubicBezTo>
                    <a:cubicBezTo>
                      <a:pt x="36" y="7"/>
                      <a:pt x="34" y="7"/>
                      <a:pt x="32" y="7"/>
                    </a:cubicBezTo>
                    <a:cubicBezTo>
                      <a:pt x="30" y="7"/>
                      <a:pt x="28" y="7"/>
                      <a:pt x="26" y="8"/>
                    </a:cubicBezTo>
                    <a:cubicBezTo>
                      <a:pt x="23" y="1"/>
                      <a:pt x="23" y="1"/>
                      <a:pt x="23" y="1"/>
                    </a:cubicBezTo>
                    <a:cubicBezTo>
                      <a:pt x="23" y="0"/>
                      <a:pt x="23" y="0"/>
                      <a:pt x="23" y="0"/>
                    </a:cubicBezTo>
                    <a:cubicBezTo>
                      <a:pt x="22" y="0"/>
                      <a:pt x="22" y="0"/>
                      <a:pt x="22" y="0"/>
                    </a:cubicBezTo>
                    <a:cubicBezTo>
                      <a:pt x="16" y="3"/>
                      <a:pt x="16" y="3"/>
                      <a:pt x="16" y="3"/>
                    </a:cubicBezTo>
                    <a:cubicBezTo>
                      <a:pt x="16" y="3"/>
                      <a:pt x="16" y="3"/>
                      <a:pt x="16" y="3"/>
                    </a:cubicBezTo>
                    <a:cubicBezTo>
                      <a:pt x="16" y="3"/>
                      <a:pt x="16" y="3"/>
                      <a:pt x="16" y="3"/>
                    </a:cubicBezTo>
                    <a:cubicBezTo>
                      <a:pt x="19" y="10"/>
                      <a:pt x="19" y="10"/>
                      <a:pt x="19" y="10"/>
                    </a:cubicBezTo>
                    <a:cubicBezTo>
                      <a:pt x="15" y="13"/>
                      <a:pt x="12" y="16"/>
                      <a:pt x="10" y="19"/>
                    </a:cubicBezTo>
                    <a:cubicBezTo>
                      <a:pt x="7" y="18"/>
                      <a:pt x="7" y="18"/>
                      <a:pt x="7" y="18"/>
                    </a:cubicBezTo>
                    <a:cubicBezTo>
                      <a:pt x="3" y="16"/>
                      <a:pt x="3" y="16"/>
                      <a:pt x="3" y="16"/>
                    </a:cubicBezTo>
                    <a:cubicBezTo>
                      <a:pt x="3" y="16"/>
                      <a:pt x="3" y="16"/>
                      <a:pt x="3" y="16"/>
                    </a:cubicBezTo>
                    <a:cubicBezTo>
                      <a:pt x="2" y="16"/>
                      <a:pt x="2" y="16"/>
                      <a:pt x="2" y="16"/>
                    </a:cubicBezTo>
                    <a:cubicBezTo>
                      <a:pt x="0" y="22"/>
                      <a:pt x="0" y="22"/>
                      <a:pt x="0" y="22"/>
                    </a:cubicBezTo>
                    <a:cubicBezTo>
                      <a:pt x="0" y="23"/>
                      <a:pt x="0" y="23"/>
                      <a:pt x="0" y="23"/>
                    </a:cubicBezTo>
                    <a:cubicBezTo>
                      <a:pt x="0" y="23"/>
                      <a:pt x="0" y="23"/>
                      <a:pt x="0" y="23"/>
                    </a:cubicBezTo>
                    <a:cubicBezTo>
                      <a:pt x="7" y="26"/>
                      <a:pt x="7" y="26"/>
                      <a:pt x="7" y="26"/>
                    </a:cubicBezTo>
                    <a:cubicBezTo>
                      <a:pt x="7" y="27"/>
                      <a:pt x="7" y="27"/>
                      <a:pt x="7" y="28"/>
                    </a:cubicBezTo>
                    <a:cubicBezTo>
                      <a:pt x="7" y="29"/>
                      <a:pt x="7" y="29"/>
                      <a:pt x="7" y="30"/>
                    </a:cubicBezTo>
                    <a:cubicBezTo>
                      <a:pt x="7" y="30"/>
                      <a:pt x="7" y="30"/>
                      <a:pt x="7" y="30"/>
                    </a:cubicBezTo>
                    <a:cubicBezTo>
                      <a:pt x="7" y="31"/>
                      <a:pt x="7" y="31"/>
                      <a:pt x="7" y="32"/>
                    </a:cubicBezTo>
                    <a:cubicBezTo>
                      <a:pt x="7" y="32"/>
                      <a:pt x="7" y="33"/>
                      <a:pt x="7" y="33"/>
                    </a:cubicBezTo>
                    <a:cubicBezTo>
                      <a:pt x="7" y="33"/>
                      <a:pt x="7" y="34"/>
                      <a:pt x="7" y="34"/>
                    </a:cubicBezTo>
                    <a:cubicBezTo>
                      <a:pt x="7" y="34"/>
                      <a:pt x="7" y="34"/>
                      <a:pt x="7" y="34"/>
                    </a:cubicBezTo>
                    <a:cubicBezTo>
                      <a:pt x="7" y="35"/>
                      <a:pt x="7" y="36"/>
                      <a:pt x="7" y="37"/>
                    </a:cubicBezTo>
                    <a:cubicBezTo>
                      <a:pt x="7" y="37"/>
                      <a:pt x="7" y="38"/>
                      <a:pt x="7" y="38"/>
                    </a:cubicBezTo>
                    <a:cubicBezTo>
                      <a:pt x="7" y="38"/>
                      <a:pt x="7" y="38"/>
                      <a:pt x="7" y="38"/>
                    </a:cubicBezTo>
                    <a:cubicBezTo>
                      <a:pt x="0" y="41"/>
                      <a:pt x="0" y="41"/>
                      <a:pt x="0" y="41"/>
                    </a:cubicBezTo>
                    <a:cubicBezTo>
                      <a:pt x="0" y="41"/>
                      <a:pt x="0" y="41"/>
                      <a:pt x="0" y="41"/>
                    </a:cubicBezTo>
                    <a:cubicBezTo>
                      <a:pt x="0" y="42"/>
                      <a:pt x="0" y="42"/>
                      <a:pt x="0" y="42"/>
                    </a:cubicBezTo>
                    <a:cubicBezTo>
                      <a:pt x="2" y="47"/>
                      <a:pt x="2" y="47"/>
                      <a:pt x="2" y="47"/>
                    </a:cubicBezTo>
                    <a:cubicBezTo>
                      <a:pt x="3" y="48"/>
                      <a:pt x="3" y="48"/>
                      <a:pt x="3" y="48"/>
                    </a:cubicBezTo>
                    <a:cubicBezTo>
                      <a:pt x="3" y="48"/>
                      <a:pt x="3" y="48"/>
                      <a:pt x="3" y="48"/>
                    </a:cubicBezTo>
                    <a:cubicBezTo>
                      <a:pt x="10" y="45"/>
                      <a:pt x="10" y="45"/>
                      <a:pt x="10" y="45"/>
                    </a:cubicBezTo>
                    <a:cubicBezTo>
                      <a:pt x="12" y="48"/>
                      <a:pt x="15" y="51"/>
                      <a:pt x="19" y="54"/>
                    </a:cubicBezTo>
                    <a:cubicBezTo>
                      <a:pt x="16" y="61"/>
                      <a:pt x="16" y="61"/>
                      <a:pt x="16" y="61"/>
                    </a:cubicBezTo>
                    <a:cubicBezTo>
                      <a:pt x="16" y="61"/>
                      <a:pt x="16" y="61"/>
                      <a:pt x="16" y="61"/>
                    </a:cubicBezTo>
                    <a:cubicBezTo>
                      <a:pt x="16" y="61"/>
                      <a:pt x="16" y="61"/>
                      <a:pt x="16" y="61"/>
                    </a:cubicBezTo>
                    <a:cubicBezTo>
                      <a:pt x="22" y="64"/>
                      <a:pt x="22" y="64"/>
                      <a:pt x="22" y="64"/>
                    </a:cubicBezTo>
                    <a:cubicBezTo>
                      <a:pt x="23" y="64"/>
                      <a:pt x="23" y="64"/>
                      <a:pt x="23" y="64"/>
                    </a:cubicBezTo>
                    <a:cubicBezTo>
                      <a:pt x="23" y="63"/>
                      <a:pt x="23" y="63"/>
                      <a:pt x="23" y="63"/>
                    </a:cubicBezTo>
                    <a:cubicBezTo>
                      <a:pt x="26" y="56"/>
                      <a:pt x="26" y="56"/>
                      <a:pt x="26" y="56"/>
                    </a:cubicBezTo>
                    <a:cubicBezTo>
                      <a:pt x="28" y="57"/>
                      <a:pt x="30" y="57"/>
                      <a:pt x="32" y="57"/>
                    </a:cubicBezTo>
                    <a:cubicBezTo>
                      <a:pt x="34" y="57"/>
                      <a:pt x="36" y="57"/>
                      <a:pt x="38" y="56"/>
                    </a:cubicBezTo>
                    <a:cubicBezTo>
                      <a:pt x="41" y="63"/>
                      <a:pt x="41" y="63"/>
                      <a:pt x="41" y="63"/>
                    </a:cubicBezTo>
                    <a:cubicBezTo>
                      <a:pt x="41" y="64"/>
                      <a:pt x="41" y="64"/>
                      <a:pt x="41" y="64"/>
                    </a:cubicBezTo>
                    <a:cubicBezTo>
                      <a:pt x="42" y="64"/>
                      <a:pt x="42" y="64"/>
                      <a:pt x="42" y="64"/>
                    </a:cubicBezTo>
                    <a:cubicBezTo>
                      <a:pt x="47" y="61"/>
                      <a:pt x="47" y="61"/>
                      <a:pt x="47" y="61"/>
                    </a:cubicBezTo>
                    <a:cubicBezTo>
                      <a:pt x="48" y="61"/>
                      <a:pt x="48" y="61"/>
                      <a:pt x="48" y="61"/>
                    </a:cubicBezTo>
                    <a:cubicBezTo>
                      <a:pt x="48" y="61"/>
                      <a:pt x="48" y="61"/>
                      <a:pt x="48" y="61"/>
                    </a:cubicBezTo>
                    <a:cubicBezTo>
                      <a:pt x="45" y="54"/>
                      <a:pt x="45" y="54"/>
                      <a:pt x="45" y="54"/>
                    </a:cubicBezTo>
                    <a:cubicBezTo>
                      <a:pt x="48" y="52"/>
                      <a:pt x="51" y="49"/>
                      <a:pt x="54" y="45"/>
                    </a:cubicBezTo>
                    <a:cubicBezTo>
                      <a:pt x="61" y="48"/>
                      <a:pt x="61" y="48"/>
                      <a:pt x="61" y="48"/>
                    </a:cubicBezTo>
                    <a:cubicBezTo>
                      <a:pt x="61" y="48"/>
                      <a:pt x="61" y="48"/>
                      <a:pt x="61" y="48"/>
                    </a:cubicBezTo>
                    <a:cubicBezTo>
                      <a:pt x="61" y="48"/>
                      <a:pt x="61" y="48"/>
                      <a:pt x="61" y="48"/>
                    </a:cubicBezTo>
                    <a:cubicBezTo>
                      <a:pt x="64" y="42"/>
                      <a:pt x="64" y="42"/>
                      <a:pt x="64" y="42"/>
                    </a:cubicBezTo>
                    <a:cubicBezTo>
                      <a:pt x="64" y="41"/>
                      <a:pt x="64" y="41"/>
                      <a:pt x="64" y="41"/>
                    </a:cubicBezTo>
                    <a:cubicBezTo>
                      <a:pt x="63" y="41"/>
                      <a:pt x="63" y="41"/>
                      <a:pt x="63" y="41"/>
                    </a:cubicBezTo>
                    <a:lnTo>
                      <a:pt x="56" y="38"/>
                    </a:lnTo>
                    <a:close/>
                    <a:moveTo>
                      <a:pt x="32" y="50"/>
                    </a:moveTo>
                    <a:cubicBezTo>
                      <a:pt x="22" y="50"/>
                      <a:pt x="14" y="42"/>
                      <a:pt x="14" y="32"/>
                    </a:cubicBezTo>
                    <a:cubicBezTo>
                      <a:pt x="14" y="28"/>
                      <a:pt x="16" y="24"/>
                      <a:pt x="18" y="21"/>
                    </a:cubicBezTo>
                    <a:cubicBezTo>
                      <a:pt x="18" y="21"/>
                      <a:pt x="18" y="21"/>
                      <a:pt x="18" y="21"/>
                    </a:cubicBezTo>
                    <a:cubicBezTo>
                      <a:pt x="21" y="17"/>
                      <a:pt x="26" y="15"/>
                      <a:pt x="32" y="15"/>
                    </a:cubicBezTo>
                    <a:cubicBezTo>
                      <a:pt x="41" y="15"/>
                      <a:pt x="49" y="22"/>
                      <a:pt x="49" y="32"/>
                    </a:cubicBezTo>
                    <a:cubicBezTo>
                      <a:pt x="49" y="42"/>
                      <a:pt x="41" y="50"/>
                      <a:pt x="32" y="50"/>
                    </a:cubicBezTo>
                    <a:close/>
                  </a:path>
                </a:pathLst>
              </a:custGeom>
              <a:solidFill>
                <a:srgbClr val="1382DA"/>
              </a:solidFill>
              <a:ln>
                <a:noFill/>
              </a:ln>
            </p:spPr>
            <p:txBody>
              <a:bodyPr vert="horz" wrap="square" lIns="79595" tIns="39798" rIns="79595" bIns="39798" numCol="1" anchor="t" anchorCtr="0" compatLnSpc="1">
                <a:prstTxWarp prst="textNoShape">
                  <a:avLst/>
                </a:prstTxWarp>
              </a:bodyPr>
              <a:lstStyle/>
              <a:p>
                <a:pPr defTabSz="795974"/>
                <a:endParaRPr lang="en-CA" sz="1536" kern="0">
                  <a:solidFill>
                    <a:srgbClr val="000000"/>
                  </a:solidFill>
                  <a:latin typeface="Segoe UI"/>
                </a:endParaRPr>
              </a:p>
            </p:txBody>
          </p:sp>
          <p:sp>
            <p:nvSpPr>
              <p:cNvPr id="280" name="Freeform 43">
                <a:extLst>
                  <a:ext uri="{FF2B5EF4-FFF2-40B4-BE49-F238E27FC236}">
                    <a16:creationId xmlns:a16="http://schemas.microsoft.com/office/drawing/2014/main" id="{169DF29F-9972-419F-B0E6-1D091D1368B1}"/>
                  </a:ext>
                </a:extLst>
              </p:cNvPr>
              <p:cNvSpPr>
                <a:spLocks noEditPoints="1"/>
              </p:cNvSpPr>
              <p:nvPr/>
            </p:nvSpPr>
            <p:spPr bwMode="auto">
              <a:xfrm>
                <a:off x="3731275" y="3424944"/>
                <a:ext cx="121117" cy="121117"/>
              </a:xfrm>
              <a:custGeom>
                <a:avLst/>
                <a:gdLst>
                  <a:gd name="T0" fmla="*/ 57 w 64"/>
                  <a:gd name="T1" fmla="*/ 32 h 64"/>
                  <a:gd name="T2" fmla="*/ 63 w 64"/>
                  <a:gd name="T3" fmla="*/ 23 h 64"/>
                  <a:gd name="T4" fmla="*/ 64 w 64"/>
                  <a:gd name="T5" fmla="*/ 22 h 64"/>
                  <a:gd name="T6" fmla="*/ 61 w 64"/>
                  <a:gd name="T7" fmla="*/ 16 h 64"/>
                  <a:gd name="T8" fmla="*/ 53 w 64"/>
                  <a:gd name="T9" fmla="*/ 19 h 64"/>
                  <a:gd name="T10" fmla="*/ 48 w 64"/>
                  <a:gd name="T11" fmla="*/ 3 h 64"/>
                  <a:gd name="T12" fmla="*/ 47 w 64"/>
                  <a:gd name="T13" fmla="*/ 3 h 64"/>
                  <a:gd name="T14" fmla="*/ 41 w 64"/>
                  <a:gd name="T15" fmla="*/ 0 h 64"/>
                  <a:gd name="T16" fmla="*/ 38 w 64"/>
                  <a:gd name="T17" fmla="*/ 8 h 64"/>
                  <a:gd name="T18" fmla="*/ 26 w 64"/>
                  <a:gd name="T19" fmla="*/ 8 h 64"/>
                  <a:gd name="T20" fmla="*/ 23 w 64"/>
                  <a:gd name="T21" fmla="*/ 0 h 64"/>
                  <a:gd name="T22" fmla="*/ 16 w 64"/>
                  <a:gd name="T23" fmla="*/ 3 h 64"/>
                  <a:gd name="T24" fmla="*/ 16 w 64"/>
                  <a:gd name="T25" fmla="*/ 3 h 64"/>
                  <a:gd name="T26" fmla="*/ 10 w 64"/>
                  <a:gd name="T27" fmla="*/ 19 h 64"/>
                  <a:gd name="T28" fmla="*/ 3 w 64"/>
                  <a:gd name="T29" fmla="*/ 16 h 64"/>
                  <a:gd name="T30" fmla="*/ 2 w 64"/>
                  <a:gd name="T31" fmla="*/ 16 h 64"/>
                  <a:gd name="T32" fmla="*/ 0 w 64"/>
                  <a:gd name="T33" fmla="*/ 23 h 64"/>
                  <a:gd name="T34" fmla="*/ 7 w 64"/>
                  <a:gd name="T35" fmla="*/ 26 h 64"/>
                  <a:gd name="T36" fmla="*/ 7 w 64"/>
                  <a:gd name="T37" fmla="*/ 30 h 64"/>
                  <a:gd name="T38" fmla="*/ 7 w 64"/>
                  <a:gd name="T39" fmla="*/ 32 h 64"/>
                  <a:gd name="T40" fmla="*/ 7 w 64"/>
                  <a:gd name="T41" fmla="*/ 34 h 64"/>
                  <a:gd name="T42" fmla="*/ 7 w 64"/>
                  <a:gd name="T43" fmla="*/ 37 h 64"/>
                  <a:gd name="T44" fmla="*/ 7 w 64"/>
                  <a:gd name="T45" fmla="*/ 38 h 64"/>
                  <a:gd name="T46" fmla="*/ 0 w 64"/>
                  <a:gd name="T47" fmla="*/ 41 h 64"/>
                  <a:gd name="T48" fmla="*/ 2 w 64"/>
                  <a:gd name="T49" fmla="*/ 47 h 64"/>
                  <a:gd name="T50" fmla="*/ 3 w 64"/>
                  <a:gd name="T51" fmla="*/ 48 h 64"/>
                  <a:gd name="T52" fmla="*/ 19 w 64"/>
                  <a:gd name="T53" fmla="*/ 54 h 64"/>
                  <a:gd name="T54" fmla="*/ 16 w 64"/>
                  <a:gd name="T55" fmla="*/ 61 h 64"/>
                  <a:gd name="T56" fmla="*/ 22 w 64"/>
                  <a:gd name="T57" fmla="*/ 64 h 64"/>
                  <a:gd name="T58" fmla="*/ 23 w 64"/>
                  <a:gd name="T59" fmla="*/ 63 h 64"/>
                  <a:gd name="T60" fmla="*/ 32 w 64"/>
                  <a:gd name="T61" fmla="*/ 57 h 64"/>
                  <a:gd name="T62" fmla="*/ 41 w 64"/>
                  <a:gd name="T63" fmla="*/ 63 h 64"/>
                  <a:gd name="T64" fmla="*/ 42 w 64"/>
                  <a:gd name="T65" fmla="*/ 64 h 64"/>
                  <a:gd name="T66" fmla="*/ 48 w 64"/>
                  <a:gd name="T67" fmla="*/ 61 h 64"/>
                  <a:gd name="T68" fmla="*/ 45 w 64"/>
                  <a:gd name="T69" fmla="*/ 54 h 64"/>
                  <a:gd name="T70" fmla="*/ 61 w 64"/>
                  <a:gd name="T71" fmla="*/ 48 h 64"/>
                  <a:gd name="T72" fmla="*/ 61 w 64"/>
                  <a:gd name="T73" fmla="*/ 48 h 64"/>
                  <a:gd name="T74" fmla="*/ 64 w 64"/>
                  <a:gd name="T75" fmla="*/ 41 h 64"/>
                  <a:gd name="T76" fmla="*/ 56 w 64"/>
                  <a:gd name="T77" fmla="*/ 38 h 64"/>
                  <a:gd name="T78" fmla="*/ 14 w 64"/>
                  <a:gd name="T79" fmla="*/ 32 h 64"/>
                  <a:gd name="T80" fmla="*/ 18 w 64"/>
                  <a:gd name="T81" fmla="*/ 21 h 64"/>
                  <a:gd name="T82" fmla="*/ 49 w 64"/>
                  <a:gd name="T83" fmla="*/ 3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4" h="64">
                    <a:moveTo>
                      <a:pt x="56" y="38"/>
                    </a:moveTo>
                    <a:cubicBezTo>
                      <a:pt x="57" y="36"/>
                      <a:pt x="57" y="34"/>
                      <a:pt x="57" y="32"/>
                    </a:cubicBezTo>
                    <a:cubicBezTo>
                      <a:pt x="57" y="30"/>
                      <a:pt x="57" y="28"/>
                      <a:pt x="56" y="26"/>
                    </a:cubicBezTo>
                    <a:cubicBezTo>
                      <a:pt x="63" y="23"/>
                      <a:pt x="63" y="23"/>
                      <a:pt x="63" y="23"/>
                    </a:cubicBezTo>
                    <a:cubicBezTo>
                      <a:pt x="64" y="23"/>
                      <a:pt x="64" y="23"/>
                      <a:pt x="64" y="23"/>
                    </a:cubicBezTo>
                    <a:cubicBezTo>
                      <a:pt x="64" y="22"/>
                      <a:pt x="64" y="22"/>
                      <a:pt x="64" y="22"/>
                    </a:cubicBezTo>
                    <a:cubicBezTo>
                      <a:pt x="61" y="17"/>
                      <a:pt x="61" y="17"/>
                      <a:pt x="61" y="17"/>
                    </a:cubicBezTo>
                    <a:cubicBezTo>
                      <a:pt x="61" y="16"/>
                      <a:pt x="61" y="16"/>
                      <a:pt x="61" y="16"/>
                    </a:cubicBezTo>
                    <a:cubicBezTo>
                      <a:pt x="60" y="16"/>
                      <a:pt x="60" y="16"/>
                      <a:pt x="60" y="16"/>
                    </a:cubicBezTo>
                    <a:cubicBezTo>
                      <a:pt x="53" y="19"/>
                      <a:pt x="53" y="19"/>
                      <a:pt x="53" y="19"/>
                    </a:cubicBezTo>
                    <a:cubicBezTo>
                      <a:pt x="51" y="16"/>
                      <a:pt x="48" y="13"/>
                      <a:pt x="45" y="11"/>
                    </a:cubicBezTo>
                    <a:cubicBezTo>
                      <a:pt x="48" y="3"/>
                      <a:pt x="48" y="3"/>
                      <a:pt x="48" y="3"/>
                    </a:cubicBezTo>
                    <a:cubicBezTo>
                      <a:pt x="48" y="3"/>
                      <a:pt x="48" y="3"/>
                      <a:pt x="48" y="3"/>
                    </a:cubicBezTo>
                    <a:cubicBezTo>
                      <a:pt x="47" y="3"/>
                      <a:pt x="47" y="3"/>
                      <a:pt x="47" y="3"/>
                    </a:cubicBezTo>
                    <a:cubicBezTo>
                      <a:pt x="42" y="0"/>
                      <a:pt x="42" y="0"/>
                      <a:pt x="42" y="0"/>
                    </a:cubicBezTo>
                    <a:cubicBezTo>
                      <a:pt x="41" y="0"/>
                      <a:pt x="41" y="0"/>
                      <a:pt x="41" y="0"/>
                    </a:cubicBezTo>
                    <a:cubicBezTo>
                      <a:pt x="41" y="1"/>
                      <a:pt x="41" y="1"/>
                      <a:pt x="41" y="1"/>
                    </a:cubicBezTo>
                    <a:cubicBezTo>
                      <a:pt x="38" y="8"/>
                      <a:pt x="38" y="8"/>
                      <a:pt x="38" y="8"/>
                    </a:cubicBezTo>
                    <a:cubicBezTo>
                      <a:pt x="36" y="7"/>
                      <a:pt x="34" y="7"/>
                      <a:pt x="32" y="7"/>
                    </a:cubicBezTo>
                    <a:cubicBezTo>
                      <a:pt x="30" y="7"/>
                      <a:pt x="28" y="7"/>
                      <a:pt x="26" y="8"/>
                    </a:cubicBezTo>
                    <a:cubicBezTo>
                      <a:pt x="23" y="1"/>
                      <a:pt x="23" y="1"/>
                      <a:pt x="23" y="1"/>
                    </a:cubicBezTo>
                    <a:cubicBezTo>
                      <a:pt x="23" y="0"/>
                      <a:pt x="23" y="0"/>
                      <a:pt x="23" y="0"/>
                    </a:cubicBezTo>
                    <a:cubicBezTo>
                      <a:pt x="22" y="0"/>
                      <a:pt x="22" y="0"/>
                      <a:pt x="22" y="0"/>
                    </a:cubicBezTo>
                    <a:cubicBezTo>
                      <a:pt x="16" y="3"/>
                      <a:pt x="16" y="3"/>
                      <a:pt x="16" y="3"/>
                    </a:cubicBezTo>
                    <a:cubicBezTo>
                      <a:pt x="16" y="3"/>
                      <a:pt x="16" y="3"/>
                      <a:pt x="16" y="3"/>
                    </a:cubicBezTo>
                    <a:cubicBezTo>
                      <a:pt x="16" y="3"/>
                      <a:pt x="16" y="3"/>
                      <a:pt x="16" y="3"/>
                    </a:cubicBezTo>
                    <a:cubicBezTo>
                      <a:pt x="19" y="10"/>
                      <a:pt x="19" y="10"/>
                      <a:pt x="19" y="10"/>
                    </a:cubicBezTo>
                    <a:cubicBezTo>
                      <a:pt x="15" y="13"/>
                      <a:pt x="12" y="16"/>
                      <a:pt x="10" y="19"/>
                    </a:cubicBezTo>
                    <a:cubicBezTo>
                      <a:pt x="7" y="18"/>
                      <a:pt x="7" y="18"/>
                      <a:pt x="7" y="18"/>
                    </a:cubicBezTo>
                    <a:cubicBezTo>
                      <a:pt x="3" y="16"/>
                      <a:pt x="3" y="16"/>
                      <a:pt x="3" y="16"/>
                    </a:cubicBezTo>
                    <a:cubicBezTo>
                      <a:pt x="3" y="16"/>
                      <a:pt x="3" y="16"/>
                      <a:pt x="3" y="16"/>
                    </a:cubicBezTo>
                    <a:cubicBezTo>
                      <a:pt x="2" y="16"/>
                      <a:pt x="2" y="16"/>
                      <a:pt x="2" y="16"/>
                    </a:cubicBezTo>
                    <a:cubicBezTo>
                      <a:pt x="0" y="22"/>
                      <a:pt x="0" y="22"/>
                      <a:pt x="0" y="22"/>
                    </a:cubicBezTo>
                    <a:cubicBezTo>
                      <a:pt x="0" y="23"/>
                      <a:pt x="0" y="23"/>
                      <a:pt x="0" y="23"/>
                    </a:cubicBezTo>
                    <a:cubicBezTo>
                      <a:pt x="0" y="23"/>
                      <a:pt x="0" y="23"/>
                      <a:pt x="0" y="23"/>
                    </a:cubicBezTo>
                    <a:cubicBezTo>
                      <a:pt x="7" y="26"/>
                      <a:pt x="7" y="26"/>
                      <a:pt x="7" y="26"/>
                    </a:cubicBezTo>
                    <a:cubicBezTo>
                      <a:pt x="7" y="27"/>
                      <a:pt x="7" y="27"/>
                      <a:pt x="7" y="28"/>
                    </a:cubicBezTo>
                    <a:cubicBezTo>
                      <a:pt x="7" y="29"/>
                      <a:pt x="7" y="29"/>
                      <a:pt x="7" y="30"/>
                    </a:cubicBezTo>
                    <a:cubicBezTo>
                      <a:pt x="7" y="30"/>
                      <a:pt x="7" y="30"/>
                      <a:pt x="7" y="30"/>
                    </a:cubicBezTo>
                    <a:cubicBezTo>
                      <a:pt x="7" y="31"/>
                      <a:pt x="7" y="31"/>
                      <a:pt x="7" y="32"/>
                    </a:cubicBezTo>
                    <a:cubicBezTo>
                      <a:pt x="7" y="32"/>
                      <a:pt x="7" y="33"/>
                      <a:pt x="7" y="33"/>
                    </a:cubicBezTo>
                    <a:cubicBezTo>
                      <a:pt x="7" y="33"/>
                      <a:pt x="7" y="34"/>
                      <a:pt x="7" y="34"/>
                    </a:cubicBezTo>
                    <a:cubicBezTo>
                      <a:pt x="7" y="34"/>
                      <a:pt x="7" y="34"/>
                      <a:pt x="7" y="34"/>
                    </a:cubicBezTo>
                    <a:cubicBezTo>
                      <a:pt x="7" y="35"/>
                      <a:pt x="7" y="36"/>
                      <a:pt x="7" y="37"/>
                    </a:cubicBezTo>
                    <a:cubicBezTo>
                      <a:pt x="7" y="37"/>
                      <a:pt x="7" y="38"/>
                      <a:pt x="7" y="38"/>
                    </a:cubicBezTo>
                    <a:cubicBezTo>
                      <a:pt x="7" y="38"/>
                      <a:pt x="7" y="38"/>
                      <a:pt x="7" y="38"/>
                    </a:cubicBezTo>
                    <a:cubicBezTo>
                      <a:pt x="0" y="41"/>
                      <a:pt x="0" y="41"/>
                      <a:pt x="0" y="41"/>
                    </a:cubicBezTo>
                    <a:cubicBezTo>
                      <a:pt x="0" y="41"/>
                      <a:pt x="0" y="41"/>
                      <a:pt x="0" y="41"/>
                    </a:cubicBezTo>
                    <a:cubicBezTo>
                      <a:pt x="0" y="42"/>
                      <a:pt x="0" y="42"/>
                      <a:pt x="0" y="42"/>
                    </a:cubicBezTo>
                    <a:cubicBezTo>
                      <a:pt x="2" y="47"/>
                      <a:pt x="2" y="47"/>
                      <a:pt x="2" y="47"/>
                    </a:cubicBezTo>
                    <a:cubicBezTo>
                      <a:pt x="3" y="48"/>
                      <a:pt x="3" y="48"/>
                      <a:pt x="3" y="48"/>
                    </a:cubicBezTo>
                    <a:cubicBezTo>
                      <a:pt x="3" y="48"/>
                      <a:pt x="3" y="48"/>
                      <a:pt x="3" y="48"/>
                    </a:cubicBezTo>
                    <a:cubicBezTo>
                      <a:pt x="10" y="45"/>
                      <a:pt x="10" y="45"/>
                      <a:pt x="10" y="45"/>
                    </a:cubicBezTo>
                    <a:cubicBezTo>
                      <a:pt x="12" y="48"/>
                      <a:pt x="15" y="51"/>
                      <a:pt x="19" y="54"/>
                    </a:cubicBezTo>
                    <a:cubicBezTo>
                      <a:pt x="16" y="61"/>
                      <a:pt x="16" y="61"/>
                      <a:pt x="16" y="61"/>
                    </a:cubicBezTo>
                    <a:cubicBezTo>
                      <a:pt x="16" y="61"/>
                      <a:pt x="16" y="61"/>
                      <a:pt x="16" y="61"/>
                    </a:cubicBezTo>
                    <a:cubicBezTo>
                      <a:pt x="16" y="61"/>
                      <a:pt x="16" y="61"/>
                      <a:pt x="16" y="61"/>
                    </a:cubicBezTo>
                    <a:cubicBezTo>
                      <a:pt x="22" y="64"/>
                      <a:pt x="22" y="64"/>
                      <a:pt x="22" y="64"/>
                    </a:cubicBezTo>
                    <a:cubicBezTo>
                      <a:pt x="23" y="64"/>
                      <a:pt x="23" y="64"/>
                      <a:pt x="23" y="64"/>
                    </a:cubicBezTo>
                    <a:cubicBezTo>
                      <a:pt x="23" y="63"/>
                      <a:pt x="23" y="63"/>
                      <a:pt x="23" y="63"/>
                    </a:cubicBezTo>
                    <a:cubicBezTo>
                      <a:pt x="26" y="56"/>
                      <a:pt x="26" y="56"/>
                      <a:pt x="26" y="56"/>
                    </a:cubicBezTo>
                    <a:cubicBezTo>
                      <a:pt x="28" y="57"/>
                      <a:pt x="30" y="57"/>
                      <a:pt x="32" y="57"/>
                    </a:cubicBezTo>
                    <a:cubicBezTo>
                      <a:pt x="34" y="57"/>
                      <a:pt x="36" y="57"/>
                      <a:pt x="38" y="56"/>
                    </a:cubicBezTo>
                    <a:cubicBezTo>
                      <a:pt x="41" y="63"/>
                      <a:pt x="41" y="63"/>
                      <a:pt x="41" y="63"/>
                    </a:cubicBezTo>
                    <a:cubicBezTo>
                      <a:pt x="41" y="64"/>
                      <a:pt x="41" y="64"/>
                      <a:pt x="41" y="64"/>
                    </a:cubicBezTo>
                    <a:cubicBezTo>
                      <a:pt x="42" y="64"/>
                      <a:pt x="42" y="64"/>
                      <a:pt x="42" y="64"/>
                    </a:cubicBezTo>
                    <a:cubicBezTo>
                      <a:pt x="47" y="61"/>
                      <a:pt x="47" y="61"/>
                      <a:pt x="47" y="61"/>
                    </a:cubicBezTo>
                    <a:cubicBezTo>
                      <a:pt x="48" y="61"/>
                      <a:pt x="48" y="61"/>
                      <a:pt x="48" y="61"/>
                    </a:cubicBezTo>
                    <a:cubicBezTo>
                      <a:pt x="48" y="61"/>
                      <a:pt x="48" y="61"/>
                      <a:pt x="48" y="61"/>
                    </a:cubicBezTo>
                    <a:cubicBezTo>
                      <a:pt x="45" y="54"/>
                      <a:pt x="45" y="54"/>
                      <a:pt x="45" y="54"/>
                    </a:cubicBezTo>
                    <a:cubicBezTo>
                      <a:pt x="48" y="52"/>
                      <a:pt x="51" y="49"/>
                      <a:pt x="54" y="45"/>
                    </a:cubicBezTo>
                    <a:cubicBezTo>
                      <a:pt x="61" y="48"/>
                      <a:pt x="61" y="48"/>
                      <a:pt x="61" y="48"/>
                    </a:cubicBezTo>
                    <a:cubicBezTo>
                      <a:pt x="61" y="48"/>
                      <a:pt x="61" y="48"/>
                      <a:pt x="61" y="48"/>
                    </a:cubicBezTo>
                    <a:cubicBezTo>
                      <a:pt x="61" y="48"/>
                      <a:pt x="61" y="48"/>
                      <a:pt x="61" y="48"/>
                    </a:cubicBezTo>
                    <a:cubicBezTo>
                      <a:pt x="64" y="42"/>
                      <a:pt x="64" y="42"/>
                      <a:pt x="64" y="42"/>
                    </a:cubicBezTo>
                    <a:cubicBezTo>
                      <a:pt x="64" y="41"/>
                      <a:pt x="64" y="41"/>
                      <a:pt x="64" y="41"/>
                    </a:cubicBezTo>
                    <a:cubicBezTo>
                      <a:pt x="63" y="41"/>
                      <a:pt x="63" y="41"/>
                      <a:pt x="63" y="41"/>
                    </a:cubicBezTo>
                    <a:lnTo>
                      <a:pt x="56" y="38"/>
                    </a:lnTo>
                    <a:close/>
                    <a:moveTo>
                      <a:pt x="32" y="50"/>
                    </a:moveTo>
                    <a:cubicBezTo>
                      <a:pt x="22" y="50"/>
                      <a:pt x="14" y="42"/>
                      <a:pt x="14" y="32"/>
                    </a:cubicBezTo>
                    <a:cubicBezTo>
                      <a:pt x="14" y="28"/>
                      <a:pt x="16" y="24"/>
                      <a:pt x="18" y="21"/>
                    </a:cubicBezTo>
                    <a:cubicBezTo>
                      <a:pt x="18" y="21"/>
                      <a:pt x="18" y="21"/>
                      <a:pt x="18" y="21"/>
                    </a:cubicBezTo>
                    <a:cubicBezTo>
                      <a:pt x="21" y="17"/>
                      <a:pt x="26" y="15"/>
                      <a:pt x="32" y="15"/>
                    </a:cubicBezTo>
                    <a:cubicBezTo>
                      <a:pt x="41" y="15"/>
                      <a:pt x="49" y="22"/>
                      <a:pt x="49" y="32"/>
                    </a:cubicBezTo>
                    <a:cubicBezTo>
                      <a:pt x="49" y="42"/>
                      <a:pt x="41" y="50"/>
                      <a:pt x="32" y="50"/>
                    </a:cubicBezTo>
                    <a:close/>
                  </a:path>
                </a:pathLst>
              </a:custGeom>
              <a:solidFill>
                <a:srgbClr val="1382DA"/>
              </a:solidFill>
              <a:ln>
                <a:noFill/>
              </a:ln>
            </p:spPr>
            <p:txBody>
              <a:bodyPr vert="horz" wrap="square" lIns="79595" tIns="39798" rIns="79595" bIns="39798" numCol="1" anchor="t" anchorCtr="0" compatLnSpc="1">
                <a:prstTxWarp prst="textNoShape">
                  <a:avLst/>
                </a:prstTxWarp>
              </a:bodyPr>
              <a:lstStyle/>
              <a:p>
                <a:pPr defTabSz="795974"/>
                <a:endParaRPr lang="en-CA" sz="1536" kern="0">
                  <a:solidFill>
                    <a:srgbClr val="000000"/>
                  </a:solidFill>
                  <a:latin typeface="Segoe UI"/>
                </a:endParaRPr>
              </a:p>
            </p:txBody>
          </p:sp>
        </p:grpSp>
        <p:cxnSp>
          <p:nvCxnSpPr>
            <p:cNvPr id="283" name="Straight Arrow Connector 282">
              <a:extLst>
                <a:ext uri="{FF2B5EF4-FFF2-40B4-BE49-F238E27FC236}">
                  <a16:creationId xmlns:a16="http://schemas.microsoft.com/office/drawing/2014/main" id="{91A4CED8-54A9-4E10-A34D-E3405A24D0CE}"/>
                </a:ext>
              </a:extLst>
            </p:cNvPr>
            <p:cNvCxnSpPr>
              <a:cxnSpLocks/>
            </p:cNvCxnSpPr>
            <p:nvPr/>
          </p:nvCxnSpPr>
          <p:spPr>
            <a:xfrm flipV="1">
              <a:off x="3872229" y="2282743"/>
              <a:ext cx="291660" cy="1"/>
            </a:xfrm>
            <a:prstGeom prst="straightConnector1">
              <a:avLst/>
            </a:prstGeom>
            <a:noFill/>
            <a:ln w="9525" cap="flat" cmpd="sng" algn="ctr">
              <a:solidFill>
                <a:schemeClr val="tx1"/>
              </a:solidFill>
              <a:prstDash val="solid"/>
              <a:headEnd type="none" w="sm" len="sm"/>
              <a:tailEnd type="triangle" w="sm" len="sm"/>
            </a:ln>
            <a:effectLst/>
          </p:spPr>
        </p:cxnSp>
        <p:sp>
          <p:nvSpPr>
            <p:cNvPr id="285" name="Rectangle 284">
              <a:extLst>
                <a:ext uri="{FF2B5EF4-FFF2-40B4-BE49-F238E27FC236}">
                  <a16:creationId xmlns:a16="http://schemas.microsoft.com/office/drawing/2014/main" id="{99378D69-5281-4B26-86FC-C42970477CB2}"/>
                </a:ext>
              </a:extLst>
            </p:cNvPr>
            <p:cNvSpPr/>
            <p:nvPr/>
          </p:nvSpPr>
          <p:spPr bwMode="auto">
            <a:xfrm>
              <a:off x="3724526" y="1930860"/>
              <a:ext cx="1101282" cy="2897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9190" tIns="127352" rIns="159190" bIns="127352" numCol="1" spcCol="0" rtlCol="0" fromWordArt="0" anchor="ctr" anchorCtr="0" forceAA="0" compatLnSpc="1">
              <a:prstTxWarp prst="textNoShape">
                <a:avLst/>
              </a:prstTxWarp>
              <a:noAutofit/>
            </a:bodyPr>
            <a:lstStyle/>
            <a:p>
              <a:pPr algn="ctr" defTabSz="811735" fontAlgn="base">
                <a:spcBef>
                  <a:spcPct val="0"/>
                </a:spcBef>
                <a:spcAft>
                  <a:spcPct val="0"/>
                </a:spcAft>
                <a:defRPr/>
              </a:pPr>
              <a:r>
                <a:rPr lang="en-US" sz="522" kern="0" dirty="0">
                  <a:solidFill>
                    <a:srgbClr val="FFFFFF"/>
                  </a:solidFill>
                  <a:latin typeface="Segoe UI Semibold"/>
                  <a:ea typeface="Segoe UI" pitchFamily="34" charset="0"/>
                  <a:cs typeface="Segoe UI Semibold" panose="020B0702040204020203" pitchFamily="34" charset="0"/>
                </a:rPr>
                <a:t>Replication</a:t>
              </a:r>
              <a:br>
                <a:rPr lang="en-US" sz="522" kern="0" dirty="0">
                  <a:solidFill>
                    <a:srgbClr val="FFFFFF"/>
                  </a:solidFill>
                  <a:latin typeface="Segoe UI Semibold"/>
                  <a:ea typeface="Segoe UI" pitchFamily="34" charset="0"/>
                  <a:cs typeface="Segoe UI Semibold" panose="020B0702040204020203" pitchFamily="34" charset="0"/>
                </a:rPr>
              </a:br>
              <a:r>
                <a:rPr lang="en-US" sz="522" kern="0" dirty="0">
                  <a:solidFill>
                    <a:srgbClr val="FFFFFF"/>
                  </a:solidFill>
                  <a:latin typeface="Segoe UI Semibold"/>
                  <a:ea typeface="Segoe UI" pitchFamily="34" charset="0"/>
                  <a:cs typeface="Segoe UI Semibold" panose="020B0702040204020203" pitchFamily="34" charset="0"/>
                </a:rPr>
                <a:t>mechanism</a:t>
              </a:r>
            </a:p>
          </p:txBody>
        </p:sp>
        <p:sp>
          <p:nvSpPr>
            <p:cNvPr id="287" name="Rectangle 286">
              <a:extLst>
                <a:ext uri="{FF2B5EF4-FFF2-40B4-BE49-F238E27FC236}">
                  <a16:creationId xmlns:a16="http://schemas.microsoft.com/office/drawing/2014/main" id="{43AE8DAC-033C-402A-B0F0-70F60275C756}"/>
                </a:ext>
              </a:extLst>
            </p:cNvPr>
            <p:cNvSpPr/>
            <p:nvPr/>
          </p:nvSpPr>
          <p:spPr bwMode="auto">
            <a:xfrm>
              <a:off x="4665665" y="2282947"/>
              <a:ext cx="886013" cy="2897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9190" tIns="127352" rIns="159190" bIns="127352" numCol="1" spcCol="0" rtlCol="0" fromWordArt="0" anchor="ctr" anchorCtr="0" forceAA="0" compatLnSpc="1">
              <a:prstTxWarp prst="textNoShape">
                <a:avLst/>
              </a:prstTxWarp>
              <a:noAutofit/>
            </a:bodyPr>
            <a:lstStyle/>
            <a:p>
              <a:pPr algn="ctr" defTabSz="811735" fontAlgn="base">
                <a:spcBef>
                  <a:spcPct val="0"/>
                </a:spcBef>
                <a:spcAft>
                  <a:spcPct val="0"/>
                </a:spcAft>
                <a:defRPr/>
              </a:pPr>
              <a:r>
                <a:rPr lang="en-US" sz="522" kern="0" dirty="0">
                  <a:solidFill>
                    <a:srgbClr val="FFFFFF"/>
                  </a:solidFill>
                  <a:latin typeface="Segoe UI Semibold"/>
                  <a:ea typeface="Segoe UI" pitchFamily="34" charset="0"/>
                  <a:cs typeface="Segoe UI Semibold" panose="020B0702040204020203" pitchFamily="34" charset="0"/>
                </a:rPr>
                <a:t>Azure</a:t>
              </a:r>
            </a:p>
          </p:txBody>
        </p:sp>
        <p:sp>
          <p:nvSpPr>
            <p:cNvPr id="5" name="Rectangle 4">
              <a:extLst>
                <a:ext uri="{FF2B5EF4-FFF2-40B4-BE49-F238E27FC236}">
                  <a16:creationId xmlns:a16="http://schemas.microsoft.com/office/drawing/2014/main" id="{AEEC7708-5E76-4A8A-AD2F-F0A3757F162C}"/>
                </a:ext>
              </a:extLst>
            </p:cNvPr>
            <p:cNvSpPr/>
            <p:nvPr/>
          </p:nvSpPr>
          <p:spPr bwMode="auto">
            <a:xfrm>
              <a:off x="4665665" y="2182958"/>
              <a:ext cx="886013" cy="199566"/>
            </a:xfrm>
            <a:prstGeom prst="rect">
              <a:avLst/>
            </a:prstGeom>
            <a:gradFill flip="none" rotWithShape="1">
              <a:gsLst>
                <a:gs pos="0">
                  <a:srgbClr val="C4DCF9">
                    <a:alpha val="20000"/>
                  </a:srgbClr>
                </a:gs>
                <a:gs pos="100000">
                  <a:srgbClr val="A4CFEF">
                    <a:alpha val="20000"/>
                  </a:srgbClr>
                </a:gs>
              </a:gsLst>
              <a:lin ang="2700000" scaled="1"/>
              <a:tileRect/>
            </a:gradFill>
            <a:ln w="6350" cap="flat" cmpd="sng" algn="ctr">
              <a:solidFill>
                <a:srgbClr val="50E6FF"/>
              </a:solidFill>
              <a:prstDash val="dash"/>
              <a:headEnd type="none" w="med" len="med"/>
              <a:tailEnd type="none" w="med" len="med"/>
            </a:ln>
            <a:effectLst/>
          </p:spPr>
          <p:txBody>
            <a:bodyPr rot="0" spcFirstLastPara="0" vertOverflow="overflow" horzOverflow="overflow" vert="horz" wrap="square" lIns="159190" tIns="127352" rIns="159190" bIns="127352" numCol="1" spcCol="0" rtlCol="0" fromWordArt="0" anchor="t" anchorCtr="0" forceAA="0" compatLnSpc="1">
              <a:prstTxWarp prst="textNoShape">
                <a:avLst/>
              </a:prstTxWarp>
              <a:noAutofit/>
            </a:bodyPr>
            <a:lstStyle/>
            <a:p>
              <a:pPr defTabSz="811735" fontAlgn="base">
                <a:spcBef>
                  <a:spcPct val="0"/>
                </a:spcBef>
                <a:spcAft>
                  <a:spcPct val="0"/>
                </a:spcAft>
                <a:defRPr/>
              </a:pPr>
              <a:endParaRPr lang="en-CA" sz="1741" kern="0" dirty="0" err="1">
                <a:solidFill>
                  <a:srgbClr val="FFFFFF"/>
                </a:solidFill>
                <a:latin typeface="Segoe UI"/>
                <a:ea typeface="Segoe UI" pitchFamily="34" charset="0"/>
                <a:cs typeface="Segoe UI" pitchFamily="34" charset="0"/>
              </a:endParaRPr>
            </a:p>
          </p:txBody>
        </p:sp>
        <p:pic>
          <p:nvPicPr>
            <p:cNvPr id="7" name="Graphic 6">
              <a:extLst>
                <a:ext uri="{FF2B5EF4-FFF2-40B4-BE49-F238E27FC236}">
                  <a16:creationId xmlns:a16="http://schemas.microsoft.com/office/drawing/2014/main" id="{79AD2C33-1CB9-4337-B892-AEAABA726909}"/>
                </a:ext>
              </a:extLst>
            </p:cNvPr>
            <p:cNvPicPr>
              <a:picLocks noChangeAspect="1"/>
            </p:cNvPicPr>
            <p:nvPr/>
          </p:nvPicPr>
          <p:blipFill>
            <a:blip r:embed="rId5">
              <a:alphaModFix amt="25000"/>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694710" y="2205745"/>
              <a:ext cx="160154" cy="160154"/>
            </a:xfrm>
            <a:prstGeom prst="rect">
              <a:avLst/>
            </a:prstGeom>
          </p:spPr>
        </p:pic>
        <p:pic>
          <p:nvPicPr>
            <p:cNvPr id="292" name="Graphic 291">
              <a:extLst>
                <a:ext uri="{FF2B5EF4-FFF2-40B4-BE49-F238E27FC236}">
                  <a16:creationId xmlns:a16="http://schemas.microsoft.com/office/drawing/2014/main" id="{E426CFB8-D3B4-4B70-B77F-1D45D24325E6}"/>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4889998" y="2201481"/>
              <a:ext cx="160154" cy="160154"/>
            </a:xfrm>
            <a:prstGeom prst="rect">
              <a:avLst/>
            </a:prstGeom>
            <a:effectLst>
              <a:glow rad="63500">
                <a:schemeClr val="accent2">
                  <a:satMod val="175000"/>
                  <a:alpha val="18000"/>
                </a:schemeClr>
              </a:glow>
            </a:effectLst>
          </p:spPr>
        </p:pic>
        <p:pic>
          <p:nvPicPr>
            <p:cNvPr id="294" name="Graphic 293">
              <a:extLst>
                <a:ext uri="{FF2B5EF4-FFF2-40B4-BE49-F238E27FC236}">
                  <a16:creationId xmlns:a16="http://schemas.microsoft.com/office/drawing/2014/main" id="{39C06852-9112-46D4-A678-B619D83F76AA}"/>
                </a:ext>
              </a:extLst>
            </p:cNvPr>
            <p:cNvPicPr>
              <a:picLocks noChangeAspect="1"/>
            </p:cNvPicPr>
            <p:nvPr/>
          </p:nvPicPr>
          <p:blipFill>
            <a:blip r:embed="rId8">
              <a:alphaModFix amt="25000"/>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068703" y="2201482"/>
              <a:ext cx="155733" cy="155371"/>
            </a:xfrm>
            <a:prstGeom prst="rect">
              <a:avLst/>
            </a:prstGeom>
          </p:spPr>
        </p:pic>
        <p:pic>
          <p:nvPicPr>
            <p:cNvPr id="296" name="Graphic 295">
              <a:extLst>
                <a:ext uri="{FF2B5EF4-FFF2-40B4-BE49-F238E27FC236}">
                  <a16:creationId xmlns:a16="http://schemas.microsoft.com/office/drawing/2014/main" id="{79FE62ED-0DA3-47C1-9435-10F84BD16DAB}"/>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5218343" y="2201481"/>
              <a:ext cx="160154" cy="160154"/>
            </a:xfrm>
            <a:prstGeom prst="rect">
              <a:avLst/>
            </a:prstGeom>
            <a:effectLst>
              <a:glow rad="63500">
                <a:schemeClr val="accent2">
                  <a:satMod val="175000"/>
                  <a:alpha val="18000"/>
                </a:schemeClr>
              </a:glow>
            </a:effectLst>
          </p:spPr>
        </p:pic>
        <p:pic>
          <p:nvPicPr>
            <p:cNvPr id="298" name="Graphic 297">
              <a:extLst>
                <a:ext uri="{FF2B5EF4-FFF2-40B4-BE49-F238E27FC236}">
                  <a16:creationId xmlns:a16="http://schemas.microsoft.com/office/drawing/2014/main" id="{91A3500C-D3AB-458F-9946-6AFF3409732E}"/>
                </a:ext>
              </a:extLst>
            </p:cNvPr>
            <p:cNvPicPr>
              <a:picLocks noChangeAspect="1"/>
            </p:cNvPicPr>
            <p:nvPr/>
          </p:nvPicPr>
          <p:blipFill>
            <a:blip r:embed="rId12">
              <a:alphaModFix amt="25000"/>
              <a:extLst>
                <a:ext uri="{96DAC541-7B7A-43D3-8B79-37D633B846F1}">
                  <asvg:svgBlip xmlns:asvg="http://schemas.microsoft.com/office/drawing/2016/SVG/main" r:embed="rId13"/>
                </a:ext>
              </a:extLst>
            </a:blip>
            <a:srcRect/>
            <a:stretch/>
          </p:blipFill>
          <p:spPr>
            <a:xfrm>
              <a:off x="5372764" y="2201482"/>
              <a:ext cx="155371" cy="155371"/>
            </a:xfrm>
            <a:prstGeom prst="rect">
              <a:avLst/>
            </a:prstGeom>
          </p:spPr>
        </p:pic>
        <p:cxnSp>
          <p:nvCxnSpPr>
            <p:cNvPr id="302" name="Straight Arrow Connector 301">
              <a:extLst>
                <a:ext uri="{FF2B5EF4-FFF2-40B4-BE49-F238E27FC236}">
                  <a16:creationId xmlns:a16="http://schemas.microsoft.com/office/drawing/2014/main" id="{59D42BDF-5FAA-4307-B918-476533344564}"/>
                </a:ext>
              </a:extLst>
            </p:cNvPr>
            <p:cNvCxnSpPr>
              <a:cxnSpLocks/>
            </p:cNvCxnSpPr>
            <p:nvPr/>
          </p:nvCxnSpPr>
          <p:spPr>
            <a:xfrm flipV="1">
              <a:off x="4363361" y="2281011"/>
              <a:ext cx="291660" cy="1"/>
            </a:xfrm>
            <a:prstGeom prst="straightConnector1">
              <a:avLst/>
            </a:prstGeom>
            <a:noFill/>
            <a:ln w="9525" cap="flat" cmpd="sng" algn="ctr">
              <a:solidFill>
                <a:schemeClr val="tx1"/>
              </a:solidFill>
              <a:prstDash val="solid"/>
              <a:headEnd type="none" w="sm" len="sm"/>
              <a:tailEnd type="triangle" w="sm" len="sm"/>
            </a:ln>
            <a:effectLst/>
          </p:spPr>
        </p:cxnSp>
        <p:cxnSp>
          <p:nvCxnSpPr>
            <p:cNvPr id="315" name="Connector: Elbow 314">
              <a:extLst>
                <a:ext uri="{FF2B5EF4-FFF2-40B4-BE49-F238E27FC236}">
                  <a16:creationId xmlns:a16="http://schemas.microsoft.com/office/drawing/2014/main" id="{8DB6CA25-F9D9-42D9-8F44-4516C25DD9E5}"/>
                </a:ext>
              </a:extLst>
            </p:cNvPr>
            <p:cNvCxnSpPr>
              <a:cxnSpLocks/>
              <a:stCxn id="5" idx="0"/>
              <a:endCxn id="317" idx="3"/>
            </p:cNvCxnSpPr>
            <p:nvPr/>
          </p:nvCxnSpPr>
          <p:spPr>
            <a:xfrm rot="16200000" flipV="1">
              <a:off x="4642978" y="1717265"/>
              <a:ext cx="535235" cy="396152"/>
            </a:xfrm>
            <a:prstGeom prst="bentConnector2">
              <a:avLst/>
            </a:prstGeom>
            <a:ln>
              <a:solidFill>
                <a:schemeClr val="tx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sp>
          <p:nvSpPr>
            <p:cNvPr id="317" name="Rectangle 316">
              <a:extLst>
                <a:ext uri="{FF2B5EF4-FFF2-40B4-BE49-F238E27FC236}">
                  <a16:creationId xmlns:a16="http://schemas.microsoft.com/office/drawing/2014/main" id="{E20E7E61-852A-4F63-993A-EB5C0A3CE7D4}"/>
                </a:ext>
              </a:extLst>
            </p:cNvPr>
            <p:cNvSpPr/>
            <p:nvPr/>
          </p:nvSpPr>
          <p:spPr bwMode="auto">
            <a:xfrm>
              <a:off x="4125866" y="1582942"/>
              <a:ext cx="586653" cy="129562"/>
            </a:xfrm>
            <a:prstGeom prst="rect">
              <a:avLst/>
            </a:prstGeom>
            <a:gradFill flip="none" rotWithShape="1">
              <a:gsLst>
                <a:gs pos="0">
                  <a:srgbClr val="C4DCF9">
                    <a:alpha val="20000"/>
                  </a:srgbClr>
                </a:gs>
                <a:gs pos="100000">
                  <a:srgbClr val="A4CFEF">
                    <a:alpha val="20000"/>
                  </a:srgbClr>
                </a:gs>
              </a:gsLst>
              <a:lin ang="2700000" scaled="1"/>
              <a:tileRect/>
            </a:gradFill>
            <a:ln w="6350">
              <a:solidFill>
                <a:schemeClr val="tx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190" tIns="127352" rIns="159190" bIns="127352" numCol="1" spcCol="0" rtlCol="0" fromWordArt="0" anchor="t" anchorCtr="0" forceAA="0" compatLnSpc="1">
              <a:prstTxWarp prst="textNoShape">
                <a:avLst/>
              </a:prstTxWarp>
              <a:noAutofit/>
            </a:bodyPr>
            <a:lstStyle/>
            <a:p>
              <a:pPr defTabSz="811735" fontAlgn="base">
                <a:spcBef>
                  <a:spcPct val="0"/>
                </a:spcBef>
                <a:spcAft>
                  <a:spcPct val="0"/>
                </a:spcAft>
              </a:pPr>
              <a:endParaRPr lang="en-CA" sz="1741" dirty="0" err="1">
                <a:solidFill>
                  <a:srgbClr val="FFFFFF"/>
                </a:solidFill>
                <a:latin typeface="Segoe UI"/>
                <a:ea typeface="Segoe UI" pitchFamily="34" charset="0"/>
                <a:cs typeface="Segoe UI" pitchFamily="34" charset="0"/>
              </a:endParaRPr>
            </a:p>
          </p:txBody>
        </p:sp>
        <p:pic>
          <p:nvPicPr>
            <p:cNvPr id="319" name="Picture 318">
              <a:extLst>
                <a:ext uri="{FF2B5EF4-FFF2-40B4-BE49-F238E27FC236}">
                  <a16:creationId xmlns:a16="http://schemas.microsoft.com/office/drawing/2014/main" id="{C9A268C5-87D0-4750-B534-E54E8EC57514}"/>
                </a:ext>
              </a:extLst>
            </p:cNvPr>
            <p:cNvPicPr>
              <a:picLocks noChangeAspect="1"/>
            </p:cNvPicPr>
            <p:nvPr/>
          </p:nvPicPr>
          <p:blipFill>
            <a:blip r:embed="rId14">
              <a:extLst>
                <a:ext uri="{28A0092B-C50C-407E-A947-70E740481C1C}">
                  <a14:useLocalDpi xmlns:a14="http://schemas.microsoft.com/office/drawing/2010/main" val="0"/>
                </a:ext>
              </a:extLst>
            </a:blip>
            <a:srcRect/>
            <a:stretch/>
          </p:blipFill>
          <p:spPr>
            <a:xfrm>
              <a:off x="4149774" y="1606663"/>
              <a:ext cx="79475" cy="79475"/>
            </a:xfrm>
            <a:prstGeom prst="rect">
              <a:avLst/>
            </a:prstGeom>
          </p:spPr>
        </p:pic>
        <p:sp>
          <p:nvSpPr>
            <p:cNvPr id="321" name="Rectangle 320">
              <a:extLst>
                <a:ext uri="{FF2B5EF4-FFF2-40B4-BE49-F238E27FC236}">
                  <a16:creationId xmlns:a16="http://schemas.microsoft.com/office/drawing/2014/main" id="{58B30A8A-E6D3-4F21-A889-2993DF1BA19D}"/>
                </a:ext>
              </a:extLst>
            </p:cNvPr>
            <p:cNvSpPr/>
            <p:nvPr/>
          </p:nvSpPr>
          <p:spPr bwMode="auto">
            <a:xfrm>
              <a:off x="4094649" y="1553801"/>
              <a:ext cx="798869" cy="1794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190" tIns="127352" rIns="159190" bIns="127352" numCol="1" spcCol="0" rtlCol="0" fromWordArt="0" anchor="ctr" anchorCtr="0" forceAA="0" compatLnSpc="1">
              <a:prstTxWarp prst="textNoShape">
                <a:avLst/>
              </a:prstTxWarp>
              <a:noAutofit/>
            </a:bodyPr>
            <a:lstStyle/>
            <a:p>
              <a:pPr defTabSz="811735" fontAlgn="base">
                <a:spcBef>
                  <a:spcPct val="0"/>
                </a:spcBef>
                <a:spcAft>
                  <a:spcPct val="0"/>
                </a:spcAft>
                <a:defRPr/>
              </a:pPr>
              <a:r>
                <a:rPr lang="en-US" sz="522" dirty="0">
                  <a:solidFill>
                    <a:srgbClr val="FFFFFF"/>
                  </a:solidFill>
                  <a:latin typeface="Segoe UI Semibold"/>
                  <a:ea typeface="Segoe UI" pitchFamily="34" charset="0"/>
                  <a:cs typeface="Segoe UI Semibold" panose="020B0702040204020203" pitchFamily="34" charset="0"/>
                </a:rPr>
                <a:t>Load Balancer</a:t>
              </a:r>
            </a:p>
          </p:txBody>
        </p:sp>
        <p:cxnSp>
          <p:nvCxnSpPr>
            <p:cNvPr id="324" name="Straight Arrow Connector 323">
              <a:extLst>
                <a:ext uri="{FF2B5EF4-FFF2-40B4-BE49-F238E27FC236}">
                  <a16:creationId xmlns:a16="http://schemas.microsoft.com/office/drawing/2014/main" id="{311DA93B-843C-44CF-A644-EC02341FEA91}"/>
                </a:ext>
              </a:extLst>
            </p:cNvPr>
            <p:cNvCxnSpPr>
              <a:cxnSpLocks/>
              <a:endCxn id="317" idx="1"/>
            </p:cNvCxnSpPr>
            <p:nvPr/>
          </p:nvCxnSpPr>
          <p:spPr>
            <a:xfrm>
              <a:off x="3748258" y="1646096"/>
              <a:ext cx="377609" cy="1628"/>
            </a:xfrm>
            <a:prstGeom prst="straightConnector1">
              <a:avLst/>
            </a:prstGeom>
            <a:noFill/>
            <a:ln w="9525" cap="flat" cmpd="sng" algn="ctr">
              <a:solidFill>
                <a:schemeClr val="tx1"/>
              </a:solidFill>
              <a:prstDash val="solid"/>
              <a:headEnd type="triangle" w="sm" len="sm"/>
              <a:tailEnd type="none" w="sm" len="sm"/>
            </a:ln>
            <a:effectLst/>
          </p:spPr>
        </p:cxnSp>
        <p:sp>
          <p:nvSpPr>
            <p:cNvPr id="328" name="Rectangle 327">
              <a:extLst>
                <a:ext uri="{FF2B5EF4-FFF2-40B4-BE49-F238E27FC236}">
                  <a16:creationId xmlns:a16="http://schemas.microsoft.com/office/drawing/2014/main" id="{6E3138F7-C53B-4419-BF5D-261EC5E2D01B}"/>
                </a:ext>
              </a:extLst>
            </p:cNvPr>
            <p:cNvSpPr/>
            <p:nvPr/>
          </p:nvSpPr>
          <p:spPr bwMode="auto">
            <a:xfrm>
              <a:off x="4599999" y="1434573"/>
              <a:ext cx="679339" cy="2897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9190" tIns="127352" rIns="159190" bIns="127352" numCol="1" spcCol="0" rtlCol="0" fromWordArt="0" anchor="ctr" anchorCtr="0" forceAA="0" compatLnSpc="1">
              <a:prstTxWarp prst="textNoShape">
                <a:avLst/>
              </a:prstTxWarp>
              <a:noAutofit/>
            </a:bodyPr>
            <a:lstStyle/>
            <a:p>
              <a:pPr algn="r" defTabSz="811735" fontAlgn="base">
                <a:spcBef>
                  <a:spcPct val="0"/>
                </a:spcBef>
                <a:spcAft>
                  <a:spcPct val="0"/>
                </a:spcAft>
                <a:defRPr/>
              </a:pPr>
              <a:r>
                <a:rPr lang="en-US" sz="522" kern="0" dirty="0">
                  <a:solidFill>
                    <a:srgbClr val="FFFFFF"/>
                  </a:solidFill>
                  <a:latin typeface="Segoe UI"/>
                  <a:ea typeface="Segoe UI" pitchFamily="34" charset="0"/>
                  <a:cs typeface="Segoe UI Semibold" panose="020B0702040204020203" pitchFamily="34" charset="0"/>
                </a:rPr>
                <a:t>Read-Scale</a:t>
              </a:r>
            </a:p>
          </p:txBody>
        </p:sp>
        <p:sp>
          <p:nvSpPr>
            <p:cNvPr id="381" name="Rectangle 380">
              <a:extLst>
                <a:ext uri="{FF2B5EF4-FFF2-40B4-BE49-F238E27FC236}">
                  <a16:creationId xmlns:a16="http://schemas.microsoft.com/office/drawing/2014/main" id="{DE012C67-2D90-4B0B-AA96-69374E4F7882}"/>
                </a:ext>
              </a:extLst>
            </p:cNvPr>
            <p:cNvSpPr/>
            <p:nvPr/>
          </p:nvSpPr>
          <p:spPr bwMode="auto">
            <a:xfrm>
              <a:off x="3296101" y="1658557"/>
              <a:ext cx="520877" cy="2897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9190" tIns="127352" rIns="159190" bIns="127352" numCol="1" spcCol="0" rtlCol="0" fromWordArt="0" anchor="ctr" anchorCtr="0" forceAA="0" compatLnSpc="1">
              <a:prstTxWarp prst="textNoShape">
                <a:avLst/>
              </a:prstTxWarp>
              <a:noAutofit/>
            </a:bodyPr>
            <a:lstStyle/>
            <a:p>
              <a:pPr algn="r" defTabSz="811735" fontAlgn="base">
                <a:spcBef>
                  <a:spcPct val="0"/>
                </a:spcBef>
                <a:spcAft>
                  <a:spcPct val="0"/>
                </a:spcAft>
                <a:defRPr/>
              </a:pPr>
              <a:r>
                <a:rPr lang="en-US" sz="522" kern="0" dirty="0">
                  <a:solidFill>
                    <a:srgbClr val="FFFFFF"/>
                  </a:solidFill>
                  <a:latin typeface="Segoe UI"/>
                  <a:ea typeface="Segoe UI" pitchFamily="34" charset="0"/>
                  <a:cs typeface="Segoe UI Semibold" panose="020B0702040204020203" pitchFamily="34" charset="0"/>
                </a:rPr>
                <a:t>Read/Write</a:t>
              </a:r>
            </a:p>
          </p:txBody>
        </p:sp>
        <p:cxnSp>
          <p:nvCxnSpPr>
            <p:cNvPr id="2" name="Straight Arrow Connector 1">
              <a:extLst>
                <a:ext uri="{FF2B5EF4-FFF2-40B4-BE49-F238E27FC236}">
                  <a16:creationId xmlns:a16="http://schemas.microsoft.com/office/drawing/2014/main" id="{F1383522-8548-419D-82A8-B950FA15741F}"/>
                </a:ext>
              </a:extLst>
            </p:cNvPr>
            <p:cNvCxnSpPr>
              <a:cxnSpLocks/>
            </p:cNvCxnSpPr>
            <p:nvPr/>
          </p:nvCxnSpPr>
          <p:spPr>
            <a:xfrm flipV="1">
              <a:off x="5553361" y="2282740"/>
              <a:ext cx="291660" cy="1"/>
            </a:xfrm>
            <a:prstGeom prst="straightConnector1">
              <a:avLst/>
            </a:prstGeom>
            <a:noFill/>
            <a:ln w="9525" cap="flat" cmpd="sng" algn="ctr">
              <a:solidFill>
                <a:schemeClr val="tx1"/>
              </a:solidFill>
              <a:prstDash val="solid"/>
              <a:headEnd type="none" w="sm" len="sm"/>
              <a:tailEnd type="triangle" w="sm" len="sm"/>
            </a:ln>
            <a:effectLst/>
          </p:spPr>
        </p:cxnSp>
        <p:grpSp>
          <p:nvGrpSpPr>
            <p:cNvPr id="71" name="Group 70">
              <a:extLst>
                <a:ext uri="{FF2B5EF4-FFF2-40B4-BE49-F238E27FC236}">
                  <a16:creationId xmlns:a16="http://schemas.microsoft.com/office/drawing/2014/main" id="{897997A0-6EB0-4324-9A32-C2E5D48F862F}"/>
                </a:ext>
              </a:extLst>
            </p:cNvPr>
            <p:cNvGrpSpPr/>
            <p:nvPr/>
          </p:nvGrpSpPr>
          <p:grpSpPr>
            <a:xfrm>
              <a:off x="5840952" y="2220651"/>
              <a:ext cx="155564" cy="120815"/>
              <a:chOff x="2892376" y="1128944"/>
              <a:chExt cx="2671499" cy="2074746"/>
            </a:xfrm>
          </p:grpSpPr>
          <p:sp>
            <p:nvSpPr>
              <p:cNvPr id="72" name="Freeform: Shape 338">
                <a:extLst>
                  <a:ext uri="{FF2B5EF4-FFF2-40B4-BE49-F238E27FC236}">
                    <a16:creationId xmlns:a16="http://schemas.microsoft.com/office/drawing/2014/main" id="{3DE08A91-C07A-41A2-AD3D-85B79E56ACD0}"/>
                  </a:ext>
                </a:extLst>
              </p:cNvPr>
              <p:cNvSpPr/>
              <p:nvPr/>
            </p:nvSpPr>
            <p:spPr>
              <a:xfrm>
                <a:off x="2892376" y="1128944"/>
                <a:ext cx="2671499" cy="1729800"/>
              </a:xfrm>
              <a:custGeom>
                <a:avLst/>
                <a:gdLst>
                  <a:gd name="connsiteX0" fmla="*/ 61230 w 493108"/>
                  <a:gd name="connsiteY0" fmla="*/ 0 h 319287"/>
                  <a:gd name="connsiteX1" fmla="*/ 431878 w 493108"/>
                  <a:gd name="connsiteY1" fmla="*/ 0 h 319287"/>
                  <a:gd name="connsiteX2" fmla="*/ 493108 w 493108"/>
                  <a:gd name="connsiteY2" fmla="*/ 61230 h 319287"/>
                  <a:gd name="connsiteX3" fmla="*/ 493108 w 493108"/>
                  <a:gd name="connsiteY3" fmla="*/ 258057 h 319287"/>
                  <a:gd name="connsiteX4" fmla="*/ 431878 w 493108"/>
                  <a:gd name="connsiteY4" fmla="*/ 319287 h 319287"/>
                  <a:gd name="connsiteX5" fmla="*/ 425306 w 493108"/>
                  <a:gd name="connsiteY5" fmla="*/ 319287 h 319287"/>
                  <a:gd name="connsiteX6" fmla="*/ 425306 w 493108"/>
                  <a:gd name="connsiteY6" fmla="*/ 298563 h 319287"/>
                  <a:gd name="connsiteX7" fmla="*/ 434307 w 493108"/>
                  <a:gd name="connsiteY7" fmla="*/ 298563 h 319287"/>
                  <a:gd name="connsiteX8" fmla="*/ 474000 w 493108"/>
                  <a:gd name="connsiteY8" fmla="*/ 258870 h 319287"/>
                  <a:gd name="connsiteX9" fmla="*/ 474000 w 493108"/>
                  <a:gd name="connsiteY9" fmla="*/ 59417 h 319287"/>
                  <a:gd name="connsiteX10" fmla="*/ 434307 w 493108"/>
                  <a:gd name="connsiteY10" fmla="*/ 19724 h 319287"/>
                  <a:gd name="connsiteX11" fmla="*/ 60650 w 493108"/>
                  <a:gd name="connsiteY11" fmla="*/ 19724 h 319287"/>
                  <a:gd name="connsiteX12" fmla="*/ 20957 w 493108"/>
                  <a:gd name="connsiteY12" fmla="*/ 59417 h 319287"/>
                  <a:gd name="connsiteX13" fmla="*/ 20957 w 493108"/>
                  <a:gd name="connsiteY13" fmla="*/ 258870 h 319287"/>
                  <a:gd name="connsiteX14" fmla="*/ 60650 w 493108"/>
                  <a:gd name="connsiteY14" fmla="*/ 298563 h 319287"/>
                  <a:gd name="connsiteX15" fmla="*/ 69652 w 493108"/>
                  <a:gd name="connsiteY15" fmla="*/ 298563 h 319287"/>
                  <a:gd name="connsiteX16" fmla="*/ 69652 w 493108"/>
                  <a:gd name="connsiteY16" fmla="*/ 319287 h 319287"/>
                  <a:gd name="connsiteX17" fmla="*/ 61230 w 493108"/>
                  <a:gd name="connsiteY17" fmla="*/ 319287 h 319287"/>
                  <a:gd name="connsiteX18" fmla="*/ 0 w 493108"/>
                  <a:gd name="connsiteY18" fmla="*/ 258057 h 319287"/>
                  <a:gd name="connsiteX19" fmla="*/ 0 w 493108"/>
                  <a:gd name="connsiteY19" fmla="*/ 61230 h 319287"/>
                  <a:gd name="connsiteX20" fmla="*/ 61230 w 493108"/>
                  <a:gd name="connsiteY20" fmla="*/ 0 h 319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93108" h="319287">
                    <a:moveTo>
                      <a:pt x="61230" y="0"/>
                    </a:moveTo>
                    <a:lnTo>
                      <a:pt x="431878" y="0"/>
                    </a:lnTo>
                    <a:cubicBezTo>
                      <a:pt x="465695" y="0"/>
                      <a:pt x="493108" y="27414"/>
                      <a:pt x="493108" y="61230"/>
                    </a:cubicBezTo>
                    <a:lnTo>
                      <a:pt x="493108" y="258057"/>
                    </a:lnTo>
                    <a:cubicBezTo>
                      <a:pt x="493108" y="291874"/>
                      <a:pt x="465695" y="319287"/>
                      <a:pt x="431878" y="319287"/>
                    </a:cubicBezTo>
                    <a:lnTo>
                      <a:pt x="425306" y="319287"/>
                    </a:lnTo>
                    <a:lnTo>
                      <a:pt x="425306" y="298563"/>
                    </a:lnTo>
                    <a:lnTo>
                      <a:pt x="434307" y="298563"/>
                    </a:lnTo>
                    <a:cubicBezTo>
                      <a:pt x="456229" y="298563"/>
                      <a:pt x="474000" y="280792"/>
                      <a:pt x="474000" y="258870"/>
                    </a:cubicBezTo>
                    <a:lnTo>
                      <a:pt x="474000" y="59417"/>
                    </a:lnTo>
                    <a:cubicBezTo>
                      <a:pt x="474000" y="37495"/>
                      <a:pt x="456229" y="19724"/>
                      <a:pt x="434307" y="19724"/>
                    </a:cubicBezTo>
                    <a:lnTo>
                      <a:pt x="60650" y="19724"/>
                    </a:lnTo>
                    <a:cubicBezTo>
                      <a:pt x="38728" y="19724"/>
                      <a:pt x="20957" y="37495"/>
                      <a:pt x="20957" y="59417"/>
                    </a:cubicBezTo>
                    <a:lnTo>
                      <a:pt x="20957" y="258870"/>
                    </a:lnTo>
                    <a:cubicBezTo>
                      <a:pt x="20957" y="280792"/>
                      <a:pt x="38728" y="298563"/>
                      <a:pt x="60650" y="298563"/>
                    </a:cubicBezTo>
                    <a:lnTo>
                      <a:pt x="69652" y="298563"/>
                    </a:lnTo>
                    <a:lnTo>
                      <a:pt x="69652" y="319287"/>
                    </a:lnTo>
                    <a:lnTo>
                      <a:pt x="61230" y="319287"/>
                    </a:lnTo>
                    <a:cubicBezTo>
                      <a:pt x="27414" y="319287"/>
                      <a:pt x="0" y="291874"/>
                      <a:pt x="0" y="258057"/>
                    </a:cubicBezTo>
                    <a:lnTo>
                      <a:pt x="0" y="61230"/>
                    </a:lnTo>
                    <a:cubicBezTo>
                      <a:pt x="0" y="27414"/>
                      <a:pt x="27414" y="0"/>
                      <a:pt x="61230" y="0"/>
                    </a:cubicBezTo>
                    <a:close/>
                  </a:path>
                </a:pathLst>
              </a:custGeom>
              <a:solidFill>
                <a:srgbClr val="0078D7"/>
              </a:solidFill>
              <a:ln w="342900" cap="sq" cmpd="sng" algn="ctr">
                <a:noFill/>
                <a:prstDash val="solid"/>
              </a:ln>
              <a:effectLst/>
            </p:spPr>
            <p:txBody>
              <a:bodyPr wrap="square" rtlCol="0" anchor="ctr">
                <a:noAutofit/>
              </a:bodyPr>
              <a:lstStyle/>
              <a:p>
                <a:pPr algn="ctr" defTabSz="799888">
                  <a:defRPr/>
                </a:pPr>
                <a:endParaRPr lang="en-US" sz="1544" kern="0">
                  <a:solidFill>
                    <a:srgbClr val="FFFFFF"/>
                  </a:solidFill>
                  <a:latin typeface="Segoe UI"/>
                </a:endParaRPr>
              </a:p>
            </p:txBody>
          </p:sp>
          <p:sp>
            <p:nvSpPr>
              <p:cNvPr id="73" name="Freeform: Shape 339">
                <a:extLst>
                  <a:ext uri="{FF2B5EF4-FFF2-40B4-BE49-F238E27FC236}">
                    <a16:creationId xmlns:a16="http://schemas.microsoft.com/office/drawing/2014/main" id="{038F5246-4E3D-4494-80AB-85D54E932796}"/>
                  </a:ext>
                </a:extLst>
              </p:cNvPr>
              <p:cNvSpPr/>
              <p:nvPr/>
            </p:nvSpPr>
            <p:spPr>
              <a:xfrm>
                <a:off x="3423630" y="1624015"/>
                <a:ext cx="1730427" cy="1579675"/>
              </a:xfrm>
              <a:custGeom>
                <a:avLst/>
                <a:gdLst>
                  <a:gd name="connsiteX0" fmla="*/ 169583 w 1959012"/>
                  <a:gd name="connsiteY0" fmla="*/ 1054931 h 1788347"/>
                  <a:gd name="connsiteX1" fmla="*/ 339166 w 1959012"/>
                  <a:gd name="connsiteY1" fmla="*/ 1224514 h 1788347"/>
                  <a:gd name="connsiteX2" fmla="*/ 339166 w 1959012"/>
                  <a:gd name="connsiteY2" fmla="*/ 1618758 h 1788347"/>
                  <a:gd name="connsiteX3" fmla="*/ 169583 w 1959012"/>
                  <a:gd name="connsiteY3" fmla="*/ 1788341 h 1788347"/>
                  <a:gd name="connsiteX4" fmla="*/ 0 w 1959012"/>
                  <a:gd name="connsiteY4" fmla="*/ 1618758 h 1788347"/>
                  <a:gd name="connsiteX5" fmla="*/ 0 w 1959012"/>
                  <a:gd name="connsiteY5" fmla="*/ 1224514 h 1788347"/>
                  <a:gd name="connsiteX6" fmla="*/ 169583 w 1959012"/>
                  <a:gd name="connsiteY6" fmla="*/ 1054931 h 1788347"/>
                  <a:gd name="connsiteX7" fmla="*/ 1255480 w 1959012"/>
                  <a:gd name="connsiteY7" fmla="*/ 692010 h 1788347"/>
                  <a:gd name="connsiteX8" fmla="*/ 1425063 w 1959012"/>
                  <a:gd name="connsiteY8" fmla="*/ 861593 h 1788347"/>
                  <a:gd name="connsiteX9" fmla="*/ 1425063 w 1959012"/>
                  <a:gd name="connsiteY9" fmla="*/ 1618764 h 1788347"/>
                  <a:gd name="connsiteX10" fmla="*/ 1255480 w 1959012"/>
                  <a:gd name="connsiteY10" fmla="*/ 1788347 h 1788347"/>
                  <a:gd name="connsiteX11" fmla="*/ 1085897 w 1959012"/>
                  <a:gd name="connsiteY11" fmla="*/ 1618764 h 1788347"/>
                  <a:gd name="connsiteX12" fmla="*/ 1085897 w 1959012"/>
                  <a:gd name="connsiteY12" fmla="*/ 861593 h 1788347"/>
                  <a:gd name="connsiteX13" fmla="*/ 1255480 w 1959012"/>
                  <a:gd name="connsiteY13" fmla="*/ 692010 h 1788347"/>
                  <a:gd name="connsiteX14" fmla="*/ 712526 w 1959012"/>
                  <a:gd name="connsiteY14" fmla="*/ 438716 h 1788347"/>
                  <a:gd name="connsiteX15" fmla="*/ 882106 w 1959012"/>
                  <a:gd name="connsiteY15" fmla="*/ 608296 h 1788347"/>
                  <a:gd name="connsiteX16" fmla="*/ 882106 w 1959012"/>
                  <a:gd name="connsiteY16" fmla="*/ 1618767 h 1788347"/>
                  <a:gd name="connsiteX17" fmla="*/ 712526 w 1959012"/>
                  <a:gd name="connsiteY17" fmla="*/ 1788347 h 1788347"/>
                  <a:gd name="connsiteX18" fmla="*/ 542946 w 1959012"/>
                  <a:gd name="connsiteY18" fmla="*/ 1618767 h 1788347"/>
                  <a:gd name="connsiteX19" fmla="*/ 542946 w 1959012"/>
                  <a:gd name="connsiteY19" fmla="*/ 608296 h 1788347"/>
                  <a:gd name="connsiteX20" fmla="*/ 712526 w 1959012"/>
                  <a:gd name="connsiteY20" fmla="*/ 438716 h 1788347"/>
                  <a:gd name="connsiteX21" fmla="*/ 1789429 w 1959012"/>
                  <a:gd name="connsiteY21" fmla="*/ 0 h 1788347"/>
                  <a:gd name="connsiteX22" fmla="*/ 1959012 w 1959012"/>
                  <a:gd name="connsiteY22" fmla="*/ 169583 h 1788347"/>
                  <a:gd name="connsiteX23" fmla="*/ 1959012 w 1959012"/>
                  <a:gd name="connsiteY23" fmla="*/ 1618764 h 1788347"/>
                  <a:gd name="connsiteX24" fmla="*/ 1789429 w 1959012"/>
                  <a:gd name="connsiteY24" fmla="*/ 1788347 h 1788347"/>
                  <a:gd name="connsiteX25" fmla="*/ 1619846 w 1959012"/>
                  <a:gd name="connsiteY25" fmla="*/ 1618764 h 1788347"/>
                  <a:gd name="connsiteX26" fmla="*/ 1619846 w 1959012"/>
                  <a:gd name="connsiteY26" fmla="*/ 169583 h 1788347"/>
                  <a:gd name="connsiteX27" fmla="*/ 1789429 w 1959012"/>
                  <a:gd name="connsiteY27" fmla="*/ 0 h 1788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959012" h="1788347">
                    <a:moveTo>
                      <a:pt x="169583" y="1054931"/>
                    </a:moveTo>
                    <a:cubicBezTo>
                      <a:pt x="263241" y="1054931"/>
                      <a:pt x="339166" y="1130856"/>
                      <a:pt x="339166" y="1224514"/>
                    </a:cubicBezTo>
                    <a:lnTo>
                      <a:pt x="339166" y="1618758"/>
                    </a:lnTo>
                    <a:cubicBezTo>
                      <a:pt x="339166" y="1712416"/>
                      <a:pt x="263241" y="1788341"/>
                      <a:pt x="169583" y="1788341"/>
                    </a:cubicBezTo>
                    <a:cubicBezTo>
                      <a:pt x="75925" y="1788341"/>
                      <a:pt x="0" y="1712416"/>
                      <a:pt x="0" y="1618758"/>
                    </a:cubicBezTo>
                    <a:lnTo>
                      <a:pt x="0" y="1224514"/>
                    </a:lnTo>
                    <a:cubicBezTo>
                      <a:pt x="0" y="1130856"/>
                      <a:pt x="75925" y="1054931"/>
                      <a:pt x="169583" y="1054931"/>
                    </a:cubicBezTo>
                    <a:close/>
                    <a:moveTo>
                      <a:pt x="1255480" y="692010"/>
                    </a:moveTo>
                    <a:cubicBezTo>
                      <a:pt x="1349138" y="692010"/>
                      <a:pt x="1425063" y="767935"/>
                      <a:pt x="1425063" y="861593"/>
                    </a:cubicBezTo>
                    <a:lnTo>
                      <a:pt x="1425063" y="1618764"/>
                    </a:lnTo>
                    <a:cubicBezTo>
                      <a:pt x="1425063" y="1712422"/>
                      <a:pt x="1349138" y="1788347"/>
                      <a:pt x="1255480" y="1788347"/>
                    </a:cubicBezTo>
                    <a:cubicBezTo>
                      <a:pt x="1161822" y="1788347"/>
                      <a:pt x="1085897" y="1712422"/>
                      <a:pt x="1085897" y="1618764"/>
                    </a:cubicBezTo>
                    <a:lnTo>
                      <a:pt x="1085897" y="861593"/>
                    </a:lnTo>
                    <a:cubicBezTo>
                      <a:pt x="1085897" y="767935"/>
                      <a:pt x="1161822" y="692010"/>
                      <a:pt x="1255480" y="692010"/>
                    </a:cubicBezTo>
                    <a:close/>
                    <a:moveTo>
                      <a:pt x="712526" y="438716"/>
                    </a:moveTo>
                    <a:cubicBezTo>
                      <a:pt x="806182" y="438716"/>
                      <a:pt x="882106" y="514640"/>
                      <a:pt x="882106" y="608296"/>
                    </a:cubicBezTo>
                    <a:lnTo>
                      <a:pt x="882106" y="1618767"/>
                    </a:lnTo>
                    <a:cubicBezTo>
                      <a:pt x="882106" y="1712423"/>
                      <a:pt x="806182" y="1788347"/>
                      <a:pt x="712526" y="1788347"/>
                    </a:cubicBezTo>
                    <a:cubicBezTo>
                      <a:pt x="618870" y="1788347"/>
                      <a:pt x="542946" y="1712423"/>
                      <a:pt x="542946" y="1618767"/>
                    </a:cubicBezTo>
                    <a:lnTo>
                      <a:pt x="542946" y="608296"/>
                    </a:lnTo>
                    <a:cubicBezTo>
                      <a:pt x="542946" y="514640"/>
                      <a:pt x="618870" y="438716"/>
                      <a:pt x="712526" y="438716"/>
                    </a:cubicBezTo>
                    <a:close/>
                    <a:moveTo>
                      <a:pt x="1789429" y="0"/>
                    </a:moveTo>
                    <a:cubicBezTo>
                      <a:pt x="1883087" y="0"/>
                      <a:pt x="1959012" y="75925"/>
                      <a:pt x="1959012" y="169583"/>
                    </a:cubicBezTo>
                    <a:lnTo>
                      <a:pt x="1959012" y="1618764"/>
                    </a:lnTo>
                    <a:cubicBezTo>
                      <a:pt x="1959012" y="1712422"/>
                      <a:pt x="1883087" y="1788347"/>
                      <a:pt x="1789429" y="1788347"/>
                    </a:cubicBezTo>
                    <a:cubicBezTo>
                      <a:pt x="1695771" y="1788347"/>
                      <a:pt x="1619846" y="1712422"/>
                      <a:pt x="1619846" y="1618764"/>
                    </a:cubicBezTo>
                    <a:lnTo>
                      <a:pt x="1619846" y="169583"/>
                    </a:lnTo>
                    <a:cubicBezTo>
                      <a:pt x="1619846" y="75925"/>
                      <a:pt x="1695771" y="0"/>
                      <a:pt x="1789429" y="0"/>
                    </a:cubicBezTo>
                    <a:close/>
                  </a:path>
                </a:pathLst>
              </a:custGeom>
              <a:solidFill>
                <a:srgbClr val="50E6FF"/>
              </a:solidFill>
              <a:ln w="342900" cap="sq" cmpd="sng" algn="ctr">
                <a:noFill/>
                <a:prstDash val="solid"/>
              </a:ln>
              <a:effectLst/>
            </p:spPr>
            <p:txBody>
              <a:bodyPr wrap="square" rtlCol="0" anchor="ctr">
                <a:noAutofit/>
              </a:bodyPr>
              <a:lstStyle/>
              <a:p>
                <a:pPr algn="ctr" defTabSz="799888">
                  <a:defRPr/>
                </a:pPr>
                <a:endParaRPr lang="en-US" sz="1544" kern="0">
                  <a:solidFill>
                    <a:srgbClr val="FFFFFF"/>
                  </a:solidFill>
                  <a:latin typeface="Segoe UI"/>
                </a:endParaRPr>
              </a:p>
            </p:txBody>
          </p:sp>
        </p:grpSp>
        <p:sp>
          <p:nvSpPr>
            <p:cNvPr id="3" name="Rectangle 2">
              <a:extLst>
                <a:ext uri="{FF2B5EF4-FFF2-40B4-BE49-F238E27FC236}">
                  <a16:creationId xmlns:a16="http://schemas.microsoft.com/office/drawing/2014/main" id="{CEEC1D31-A962-40F5-8012-3E40ECC19733}"/>
                </a:ext>
              </a:extLst>
            </p:cNvPr>
            <p:cNvSpPr/>
            <p:nvPr/>
          </p:nvSpPr>
          <p:spPr bwMode="auto">
            <a:xfrm>
              <a:off x="5475728" y="2282947"/>
              <a:ext cx="886013" cy="2897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9190" tIns="127352" rIns="159190" bIns="127352" numCol="1" spcCol="0" rtlCol="0" fromWordArt="0" anchor="ctr" anchorCtr="0" forceAA="0" compatLnSpc="1">
              <a:prstTxWarp prst="textNoShape">
                <a:avLst/>
              </a:prstTxWarp>
              <a:noAutofit/>
            </a:bodyPr>
            <a:lstStyle/>
            <a:p>
              <a:pPr algn="ctr" defTabSz="811735" fontAlgn="base">
                <a:spcBef>
                  <a:spcPct val="0"/>
                </a:spcBef>
                <a:spcAft>
                  <a:spcPct val="0"/>
                </a:spcAft>
                <a:defRPr/>
              </a:pPr>
              <a:r>
                <a:rPr lang="en-US" sz="522" kern="0" dirty="0">
                  <a:solidFill>
                    <a:srgbClr val="FFFFFF"/>
                  </a:solidFill>
                  <a:latin typeface="Segoe UI Semibold"/>
                  <a:ea typeface="Segoe UI" pitchFamily="34" charset="0"/>
                  <a:cs typeface="Segoe UI Semibold" panose="020B0702040204020203" pitchFamily="34" charset="0"/>
                </a:rPr>
                <a:t>Analytics</a:t>
              </a:r>
            </a:p>
          </p:txBody>
        </p:sp>
      </p:grpSp>
    </p:spTree>
    <p:extLst>
      <p:ext uri="{BB962C8B-B14F-4D97-AF65-F5344CB8AC3E}">
        <p14:creationId xmlns:p14="http://schemas.microsoft.com/office/powerpoint/2010/main" val="1684560393"/>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59426FE7-C5B4-48F0-ADBA-173A1E9C630D}"/>
              </a:ext>
            </a:extLst>
          </p:cNvPr>
          <p:cNvSpPr/>
          <p:nvPr/>
        </p:nvSpPr>
        <p:spPr bwMode="auto">
          <a:xfrm>
            <a:off x="901337" y="698863"/>
            <a:ext cx="10639697" cy="5055325"/>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190" tIns="127352" rIns="159190" bIns="127352" numCol="1" spcCol="0" rtlCol="0" fromWordArt="0" anchor="t" anchorCtr="0" forceAA="0" compatLnSpc="1">
            <a:prstTxWarp prst="textNoShape">
              <a:avLst/>
            </a:prstTxWarp>
            <a:noAutofit/>
          </a:bodyPr>
          <a:lstStyle/>
          <a:p>
            <a:pPr defTabSz="811735" fontAlgn="base">
              <a:spcBef>
                <a:spcPct val="0"/>
              </a:spcBef>
              <a:spcAft>
                <a:spcPct val="0"/>
              </a:spcAft>
            </a:pPr>
            <a:endParaRPr lang="en-US" sz="1741" dirty="0" err="1">
              <a:solidFill>
                <a:schemeClr val="bg1"/>
              </a:solidFill>
              <a:latin typeface="Segoe UI"/>
              <a:ea typeface="Segoe UI" pitchFamily="34" charset="0"/>
              <a:cs typeface="Segoe UI" pitchFamily="34" charset="0"/>
            </a:endParaRPr>
          </a:p>
        </p:txBody>
      </p:sp>
      <p:sp>
        <p:nvSpPr>
          <p:cNvPr id="33" name="Rectangle 32">
            <a:extLst>
              <a:ext uri="{FF2B5EF4-FFF2-40B4-BE49-F238E27FC236}">
                <a16:creationId xmlns:a16="http://schemas.microsoft.com/office/drawing/2014/main" id="{3DA101AE-5D82-4DC4-B41C-27861F6D5CCD}"/>
              </a:ext>
            </a:extLst>
          </p:cNvPr>
          <p:cNvSpPr/>
          <p:nvPr/>
        </p:nvSpPr>
        <p:spPr bwMode="auto">
          <a:xfrm rot="5400000">
            <a:off x="6289320" y="401777"/>
            <a:ext cx="4202739" cy="5713691"/>
          </a:xfrm>
          <a:prstGeom prst="rect">
            <a:avLst/>
          </a:prstGeom>
          <a:solidFill>
            <a:schemeClr val="bg1"/>
          </a:solidFill>
          <a:ln w="9525">
            <a:solidFill>
              <a:schemeClr val="bg1"/>
            </a:solidFill>
            <a:prstDash val="sysDash"/>
            <a:headEnd type="none" w="med" len="med"/>
            <a:tailEnd type="none" w="med" len="med"/>
          </a:ln>
          <a:effectLst>
            <a:glow rad="50800">
              <a:schemeClr val="accent3">
                <a:satMod val="175000"/>
                <a:alpha val="3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bg1"/>
              </a:solidFill>
              <a:latin typeface="Segoe UI"/>
              <a:ea typeface="Segoe UI" pitchFamily="34" charset="0"/>
              <a:cs typeface="Segoe UI" pitchFamily="34" charset="0"/>
            </a:endParaRPr>
          </a:p>
        </p:txBody>
      </p:sp>
      <p:sp>
        <p:nvSpPr>
          <p:cNvPr id="303" name="Rectangle 302">
            <a:extLst>
              <a:ext uri="{FF2B5EF4-FFF2-40B4-BE49-F238E27FC236}">
                <a16:creationId xmlns:a16="http://schemas.microsoft.com/office/drawing/2014/main" id="{076EFB9C-9642-460F-BBF6-F2F385B3647E}"/>
              </a:ext>
            </a:extLst>
          </p:cNvPr>
          <p:cNvSpPr/>
          <p:nvPr/>
        </p:nvSpPr>
        <p:spPr bwMode="auto">
          <a:xfrm rot="5400000">
            <a:off x="3051584" y="2883569"/>
            <a:ext cx="4202739" cy="750102"/>
          </a:xfrm>
          <a:prstGeom prst="rect">
            <a:avLst/>
          </a:prstGeom>
          <a:solidFill>
            <a:srgbClr val="50E6FF">
              <a:alpha val="15000"/>
            </a:srgbClr>
          </a:solidFill>
          <a:ln w="9525">
            <a:solidFill>
              <a:srgbClr val="50E6FF"/>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bg1"/>
              </a:solidFill>
              <a:latin typeface="Segoe UI"/>
              <a:ea typeface="Segoe UI" pitchFamily="34" charset="0"/>
              <a:cs typeface="Segoe UI" pitchFamily="34" charset="0"/>
            </a:endParaRPr>
          </a:p>
        </p:txBody>
      </p:sp>
      <p:sp>
        <p:nvSpPr>
          <p:cNvPr id="134" name="Rectangle 133">
            <a:extLst>
              <a:ext uri="{FF2B5EF4-FFF2-40B4-BE49-F238E27FC236}">
                <a16:creationId xmlns:a16="http://schemas.microsoft.com/office/drawing/2014/main" id="{D49B5128-E779-45F7-8949-4CDBDB2568AC}"/>
              </a:ext>
            </a:extLst>
          </p:cNvPr>
          <p:cNvSpPr/>
          <p:nvPr/>
        </p:nvSpPr>
        <p:spPr bwMode="auto">
          <a:xfrm>
            <a:off x="8213241" y="4018012"/>
            <a:ext cx="747088" cy="405488"/>
          </a:xfrm>
          <a:prstGeom prst="rect">
            <a:avLst/>
          </a:prstGeom>
          <a:solidFill>
            <a:srgbClr val="E2E2E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tx1"/>
              </a:solidFill>
              <a:latin typeface="Segoe UI"/>
              <a:ea typeface="Segoe UI" pitchFamily="34" charset="0"/>
              <a:cs typeface="Segoe UI" pitchFamily="34" charset="0"/>
            </a:endParaRPr>
          </a:p>
        </p:txBody>
      </p:sp>
      <p:sp>
        <p:nvSpPr>
          <p:cNvPr id="2087" name="Rectangle 2086">
            <a:extLst>
              <a:ext uri="{FF2B5EF4-FFF2-40B4-BE49-F238E27FC236}">
                <a16:creationId xmlns:a16="http://schemas.microsoft.com/office/drawing/2014/main" id="{3D8D646F-58C2-4E7D-BC16-BD042690265B}"/>
              </a:ext>
            </a:extLst>
          </p:cNvPr>
          <p:cNvSpPr/>
          <p:nvPr/>
        </p:nvSpPr>
        <p:spPr bwMode="auto">
          <a:xfrm>
            <a:off x="5596380" y="3980648"/>
            <a:ext cx="1548811" cy="472511"/>
          </a:xfrm>
          <a:prstGeom prst="rect">
            <a:avLst/>
          </a:prstGeom>
          <a:solidFill>
            <a:srgbClr val="E2E2E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tx1"/>
              </a:solidFill>
              <a:latin typeface="Segoe UI"/>
              <a:ea typeface="Segoe UI" pitchFamily="34" charset="0"/>
              <a:cs typeface="Segoe UI" pitchFamily="34" charset="0"/>
            </a:endParaRPr>
          </a:p>
        </p:txBody>
      </p:sp>
      <p:sp>
        <p:nvSpPr>
          <p:cNvPr id="2058" name="Rectangle 2057">
            <a:extLst>
              <a:ext uri="{FF2B5EF4-FFF2-40B4-BE49-F238E27FC236}">
                <a16:creationId xmlns:a16="http://schemas.microsoft.com/office/drawing/2014/main" id="{2523DB84-DCF2-4982-87AC-25EB41765F60}"/>
              </a:ext>
            </a:extLst>
          </p:cNvPr>
          <p:cNvSpPr/>
          <p:nvPr/>
        </p:nvSpPr>
        <p:spPr bwMode="auto">
          <a:xfrm>
            <a:off x="5599026" y="1410292"/>
            <a:ext cx="1548811" cy="405488"/>
          </a:xfrm>
          <a:prstGeom prst="rect">
            <a:avLst/>
          </a:prstGeom>
          <a:solidFill>
            <a:srgbClr val="E2E2E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tx1"/>
              </a:solidFill>
              <a:latin typeface="Segoe UI"/>
              <a:ea typeface="Segoe UI" pitchFamily="34" charset="0"/>
              <a:cs typeface="Segoe UI" pitchFamily="34" charset="0"/>
            </a:endParaRPr>
          </a:p>
        </p:txBody>
      </p:sp>
      <p:cxnSp>
        <p:nvCxnSpPr>
          <p:cNvPr id="23" name="Straight Connector 22">
            <a:extLst>
              <a:ext uri="{FF2B5EF4-FFF2-40B4-BE49-F238E27FC236}">
                <a16:creationId xmlns:a16="http://schemas.microsoft.com/office/drawing/2014/main" id="{89BD60FA-6F48-46E8-8B30-9F49B70F0657}"/>
              </a:ext>
            </a:extLst>
          </p:cNvPr>
          <p:cNvCxnSpPr>
            <a:cxnSpLocks/>
          </p:cNvCxnSpPr>
          <p:nvPr/>
        </p:nvCxnSpPr>
        <p:spPr>
          <a:xfrm>
            <a:off x="1300960" y="1157248"/>
            <a:ext cx="3476942" cy="0"/>
          </a:xfrm>
          <a:prstGeom prst="line">
            <a:avLst/>
          </a:prstGeom>
          <a:solidFill>
            <a:srgbClr val="000000"/>
          </a:solidFill>
          <a:ln w="6350" cap="flat" cmpd="sng" algn="ctr">
            <a:solidFill>
              <a:schemeClr val="bg1">
                <a:alpha val="25000"/>
              </a:schemeClr>
            </a:solidFill>
            <a:prstDash val="dash"/>
            <a:miter lim="800000"/>
            <a:headEnd type="none" w="med" len="med"/>
            <a:tailEnd type="none" w="med" len="med"/>
          </a:ln>
          <a:effectLst/>
        </p:spPr>
      </p:cxnSp>
      <p:cxnSp>
        <p:nvCxnSpPr>
          <p:cNvPr id="9" name="Straight Connector 8">
            <a:extLst>
              <a:ext uri="{FF2B5EF4-FFF2-40B4-BE49-F238E27FC236}">
                <a16:creationId xmlns:a16="http://schemas.microsoft.com/office/drawing/2014/main" id="{4B290FF3-446D-4946-85E9-96371E05DBAB}"/>
              </a:ext>
            </a:extLst>
          </p:cNvPr>
          <p:cNvCxnSpPr>
            <a:cxnSpLocks/>
          </p:cNvCxnSpPr>
          <p:nvPr/>
        </p:nvCxnSpPr>
        <p:spPr>
          <a:xfrm>
            <a:off x="1300960" y="1973800"/>
            <a:ext cx="4218362" cy="0"/>
          </a:xfrm>
          <a:prstGeom prst="line">
            <a:avLst/>
          </a:prstGeom>
          <a:solidFill>
            <a:srgbClr val="000000"/>
          </a:solidFill>
          <a:ln w="6350" cap="flat" cmpd="sng" algn="ctr">
            <a:solidFill>
              <a:schemeClr val="bg1">
                <a:alpha val="25000"/>
              </a:schemeClr>
            </a:solidFill>
            <a:prstDash val="dash"/>
            <a:miter lim="800000"/>
            <a:headEnd type="none" w="med" len="med"/>
            <a:tailEnd type="none" w="med" len="med"/>
          </a:ln>
          <a:effectLst/>
        </p:spPr>
      </p:cxnSp>
      <p:cxnSp>
        <p:nvCxnSpPr>
          <p:cNvPr id="39" name="Straight Connector 38">
            <a:extLst>
              <a:ext uri="{FF2B5EF4-FFF2-40B4-BE49-F238E27FC236}">
                <a16:creationId xmlns:a16="http://schemas.microsoft.com/office/drawing/2014/main" id="{CD2A999B-70DE-4AE4-BBDE-0FC88BF03CF8}"/>
              </a:ext>
            </a:extLst>
          </p:cNvPr>
          <p:cNvCxnSpPr>
            <a:cxnSpLocks/>
          </p:cNvCxnSpPr>
          <p:nvPr/>
        </p:nvCxnSpPr>
        <p:spPr>
          <a:xfrm>
            <a:off x="1300960" y="2857009"/>
            <a:ext cx="4219200" cy="0"/>
          </a:xfrm>
          <a:prstGeom prst="line">
            <a:avLst/>
          </a:prstGeom>
          <a:solidFill>
            <a:srgbClr val="000000"/>
          </a:solidFill>
          <a:ln w="6350" cap="flat" cmpd="sng" algn="ctr">
            <a:solidFill>
              <a:schemeClr val="bg1">
                <a:alpha val="25000"/>
              </a:schemeClr>
            </a:solidFill>
            <a:prstDash val="dash"/>
            <a:miter lim="800000"/>
            <a:headEnd type="none" w="med" len="med"/>
            <a:tailEnd type="none" w="med" len="med"/>
          </a:ln>
          <a:effectLst/>
        </p:spPr>
      </p:cxnSp>
      <p:cxnSp>
        <p:nvCxnSpPr>
          <p:cNvPr id="45" name="Straight Connector 44">
            <a:extLst>
              <a:ext uri="{FF2B5EF4-FFF2-40B4-BE49-F238E27FC236}">
                <a16:creationId xmlns:a16="http://schemas.microsoft.com/office/drawing/2014/main" id="{D9E6189E-3601-4DE6-9D0D-ED97E1ABE0C1}"/>
              </a:ext>
            </a:extLst>
          </p:cNvPr>
          <p:cNvCxnSpPr>
            <a:cxnSpLocks/>
          </p:cNvCxnSpPr>
          <p:nvPr/>
        </p:nvCxnSpPr>
        <p:spPr>
          <a:xfrm>
            <a:off x="1300960" y="3774392"/>
            <a:ext cx="4219200" cy="0"/>
          </a:xfrm>
          <a:prstGeom prst="line">
            <a:avLst/>
          </a:prstGeom>
          <a:solidFill>
            <a:srgbClr val="000000"/>
          </a:solidFill>
          <a:ln w="6350" cap="flat" cmpd="sng" algn="ctr">
            <a:solidFill>
              <a:schemeClr val="bg1">
                <a:alpha val="25000"/>
              </a:schemeClr>
            </a:solidFill>
            <a:prstDash val="dash"/>
            <a:miter lim="800000"/>
            <a:headEnd type="none" w="med" len="med"/>
            <a:tailEnd type="none" w="med" len="med"/>
          </a:ln>
          <a:effectLst/>
        </p:spPr>
      </p:cxnSp>
      <p:cxnSp>
        <p:nvCxnSpPr>
          <p:cNvPr id="58" name="Straight Connector 57">
            <a:extLst>
              <a:ext uri="{FF2B5EF4-FFF2-40B4-BE49-F238E27FC236}">
                <a16:creationId xmlns:a16="http://schemas.microsoft.com/office/drawing/2014/main" id="{6CA3605E-DFA3-411B-8DF3-2717DF48DCFE}"/>
              </a:ext>
            </a:extLst>
          </p:cNvPr>
          <p:cNvCxnSpPr>
            <a:cxnSpLocks/>
          </p:cNvCxnSpPr>
          <p:nvPr/>
        </p:nvCxnSpPr>
        <p:spPr>
          <a:xfrm>
            <a:off x="1300960" y="4543440"/>
            <a:ext cx="4219200" cy="0"/>
          </a:xfrm>
          <a:prstGeom prst="line">
            <a:avLst/>
          </a:prstGeom>
          <a:solidFill>
            <a:srgbClr val="000000"/>
          </a:solidFill>
          <a:ln w="6350" cap="flat" cmpd="sng" algn="ctr">
            <a:solidFill>
              <a:schemeClr val="bg1">
                <a:alpha val="25000"/>
              </a:schemeClr>
            </a:solidFill>
            <a:prstDash val="dash"/>
            <a:miter lim="800000"/>
            <a:headEnd type="none" w="med" len="med"/>
            <a:tailEnd type="none" w="med" len="med"/>
          </a:ln>
          <a:effectLst/>
        </p:spPr>
      </p:cxnSp>
      <p:cxnSp>
        <p:nvCxnSpPr>
          <p:cNvPr id="70" name="Straight Connector 69">
            <a:extLst>
              <a:ext uri="{FF2B5EF4-FFF2-40B4-BE49-F238E27FC236}">
                <a16:creationId xmlns:a16="http://schemas.microsoft.com/office/drawing/2014/main" id="{792DC88F-92F6-43E4-B430-CFFF9961F54B}"/>
              </a:ext>
            </a:extLst>
          </p:cNvPr>
          <p:cNvCxnSpPr>
            <a:cxnSpLocks/>
          </p:cNvCxnSpPr>
          <p:nvPr/>
        </p:nvCxnSpPr>
        <p:spPr>
          <a:xfrm>
            <a:off x="1300961" y="5359990"/>
            <a:ext cx="3464859" cy="0"/>
          </a:xfrm>
          <a:prstGeom prst="line">
            <a:avLst/>
          </a:prstGeom>
          <a:solidFill>
            <a:srgbClr val="000000"/>
          </a:solidFill>
          <a:ln w="6350" cap="flat" cmpd="sng" algn="ctr">
            <a:solidFill>
              <a:schemeClr val="bg1">
                <a:alpha val="25000"/>
              </a:schemeClr>
            </a:solidFill>
            <a:prstDash val="dash"/>
            <a:miter lim="800000"/>
            <a:headEnd type="none" w="med" len="med"/>
            <a:tailEnd type="none" w="med" len="med"/>
          </a:ln>
          <a:effectLst/>
        </p:spPr>
      </p:cxnSp>
      <p:sp>
        <p:nvSpPr>
          <p:cNvPr id="71" name="TextBox 70">
            <a:extLst>
              <a:ext uri="{FF2B5EF4-FFF2-40B4-BE49-F238E27FC236}">
                <a16:creationId xmlns:a16="http://schemas.microsoft.com/office/drawing/2014/main" id="{8632174C-97FA-4F82-8F63-EE8BAF772CB5}"/>
              </a:ext>
            </a:extLst>
          </p:cNvPr>
          <p:cNvSpPr txBox="1"/>
          <p:nvPr/>
        </p:nvSpPr>
        <p:spPr>
          <a:xfrm>
            <a:off x="1300961" y="5379044"/>
            <a:ext cx="8816221" cy="213456"/>
          </a:xfrm>
          <a:prstGeom prst="rect">
            <a:avLst/>
          </a:prstGeom>
          <a:noFill/>
        </p:spPr>
        <p:txBody>
          <a:bodyPr wrap="square">
            <a:spAutoFit/>
          </a:bodyPr>
          <a:lstStyle/>
          <a:p>
            <a:pPr defTabSz="799888"/>
            <a:r>
              <a:rPr lang="en-CA" sz="787" i="1" dirty="0">
                <a:solidFill>
                  <a:schemeClr val="bg1"/>
                </a:solidFill>
                <a:latin typeface="Segoe UI"/>
              </a:rPr>
              <a:t>Other hands-on, custom options exist, include </a:t>
            </a:r>
            <a:r>
              <a:rPr lang="en-CA" sz="787" b="1" i="1" dirty="0">
                <a:solidFill>
                  <a:srgbClr val="50E6FF"/>
                </a:solidFill>
                <a:latin typeface="Segoe UI"/>
              </a:rPr>
              <a:t>SQL Server Service Broker </a:t>
            </a:r>
            <a:r>
              <a:rPr lang="en-CA" sz="787" i="1" dirty="0">
                <a:solidFill>
                  <a:schemeClr val="bg1"/>
                </a:solidFill>
                <a:latin typeface="Segoe UI"/>
              </a:rPr>
              <a:t>(place writes on queue and send over), and </a:t>
            </a:r>
            <a:r>
              <a:rPr lang="en-CA" sz="787" b="1" i="1" dirty="0">
                <a:solidFill>
                  <a:srgbClr val="50E6FF"/>
                </a:solidFill>
                <a:latin typeface="Segoe UI"/>
              </a:rPr>
              <a:t>Azure Event Hub</a:t>
            </a:r>
            <a:r>
              <a:rPr lang="en-CA" sz="787" i="1" dirty="0">
                <a:solidFill>
                  <a:srgbClr val="50E6FF"/>
                </a:solidFill>
                <a:latin typeface="Segoe UI"/>
              </a:rPr>
              <a:t> </a:t>
            </a:r>
            <a:r>
              <a:rPr lang="en-CA" sz="787" i="1" dirty="0">
                <a:solidFill>
                  <a:schemeClr val="bg1"/>
                </a:solidFill>
                <a:latin typeface="Segoe UI"/>
              </a:rPr>
              <a:t>(use as a message queue), and permutations thereof.</a:t>
            </a:r>
          </a:p>
        </p:txBody>
      </p:sp>
      <p:grpSp>
        <p:nvGrpSpPr>
          <p:cNvPr id="29" name="Group 28">
            <a:extLst>
              <a:ext uri="{FF2B5EF4-FFF2-40B4-BE49-F238E27FC236}">
                <a16:creationId xmlns:a16="http://schemas.microsoft.com/office/drawing/2014/main" id="{94C817A3-78E7-41CA-89D1-4B5A4F0A1E84}"/>
              </a:ext>
            </a:extLst>
          </p:cNvPr>
          <p:cNvGrpSpPr/>
          <p:nvPr/>
        </p:nvGrpSpPr>
        <p:grpSpPr>
          <a:xfrm>
            <a:off x="1559175" y="1318524"/>
            <a:ext cx="3865657" cy="537377"/>
            <a:chOff x="914937" y="1528462"/>
            <a:chExt cx="4419063" cy="614308"/>
          </a:xfrm>
        </p:grpSpPr>
        <p:sp>
          <p:nvSpPr>
            <p:cNvPr id="12" name="Rectangle 11">
              <a:extLst>
                <a:ext uri="{FF2B5EF4-FFF2-40B4-BE49-F238E27FC236}">
                  <a16:creationId xmlns:a16="http://schemas.microsoft.com/office/drawing/2014/main" id="{3A28B505-7114-473A-ABA3-D18D3D038E6B}"/>
                </a:ext>
              </a:extLst>
            </p:cNvPr>
            <p:cNvSpPr/>
            <p:nvPr/>
          </p:nvSpPr>
          <p:spPr bwMode="auto">
            <a:xfrm>
              <a:off x="914937" y="1528462"/>
              <a:ext cx="4419063" cy="3329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dirty="0">
                  <a:solidFill>
                    <a:schemeClr val="bg1"/>
                  </a:solidFill>
                  <a:latin typeface="Segoe UI Semibold"/>
                  <a:ea typeface="Segoe UI" pitchFamily="34" charset="0"/>
                  <a:cs typeface="Segoe UI" pitchFamily="34" charset="0"/>
                </a:rPr>
                <a:t>ETL tool</a:t>
              </a:r>
            </a:p>
          </p:txBody>
        </p:sp>
        <p:sp>
          <p:nvSpPr>
            <p:cNvPr id="14" name="Rectangle 13">
              <a:extLst>
                <a:ext uri="{FF2B5EF4-FFF2-40B4-BE49-F238E27FC236}">
                  <a16:creationId xmlns:a16="http://schemas.microsoft.com/office/drawing/2014/main" id="{C766D526-49B1-48E5-BCB0-84F8188A0192}"/>
                </a:ext>
              </a:extLst>
            </p:cNvPr>
            <p:cNvSpPr/>
            <p:nvPr/>
          </p:nvSpPr>
          <p:spPr bwMode="auto">
            <a:xfrm>
              <a:off x="914938" y="1809854"/>
              <a:ext cx="4180478" cy="3329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bg1"/>
                  </a:solidFill>
                  <a:latin typeface="Segoe UI"/>
                  <a:ea typeface="Segoe UI" pitchFamily="34" charset="0"/>
                  <a:cs typeface="Segoe UI" pitchFamily="34" charset="0"/>
                </a:rPr>
                <a:t>Build a custom pipeline with </a:t>
              </a:r>
              <a:r>
                <a:rPr lang="en-US" sz="787" dirty="0">
                  <a:solidFill>
                    <a:srgbClr val="50E6FF"/>
                  </a:solidFill>
                  <a:latin typeface="Segoe UI"/>
                  <a:ea typeface="Segoe UI" pitchFamily="34" charset="0"/>
                  <a:cs typeface="Segoe UI" pitchFamily="34" charset="0"/>
                </a:rPr>
                <a:t>Azure Data Factory</a:t>
              </a:r>
              <a:r>
                <a:rPr lang="en-US" sz="787" dirty="0">
                  <a:solidFill>
                    <a:schemeClr val="bg1"/>
                  </a:solidFill>
                  <a:latin typeface="Segoe UI"/>
                  <a:ea typeface="Segoe UI" pitchFamily="34" charset="0"/>
                  <a:cs typeface="Segoe UI" pitchFamily="34" charset="0"/>
                </a:rPr>
                <a:t>.</a:t>
              </a:r>
            </a:p>
          </p:txBody>
        </p:sp>
      </p:grpSp>
      <p:grpSp>
        <p:nvGrpSpPr>
          <p:cNvPr id="77" name="Group 76">
            <a:extLst>
              <a:ext uri="{FF2B5EF4-FFF2-40B4-BE49-F238E27FC236}">
                <a16:creationId xmlns:a16="http://schemas.microsoft.com/office/drawing/2014/main" id="{9A3FA03C-61F3-4E5B-A3BF-A4722BC15253}"/>
              </a:ext>
            </a:extLst>
          </p:cNvPr>
          <p:cNvGrpSpPr/>
          <p:nvPr/>
        </p:nvGrpSpPr>
        <p:grpSpPr>
          <a:xfrm>
            <a:off x="1559175" y="2080764"/>
            <a:ext cx="3865657" cy="610374"/>
            <a:chOff x="914937" y="1528462"/>
            <a:chExt cx="4419063" cy="697755"/>
          </a:xfrm>
        </p:grpSpPr>
        <p:sp>
          <p:nvSpPr>
            <p:cNvPr id="78" name="Rectangle 77">
              <a:extLst>
                <a:ext uri="{FF2B5EF4-FFF2-40B4-BE49-F238E27FC236}">
                  <a16:creationId xmlns:a16="http://schemas.microsoft.com/office/drawing/2014/main" id="{0D7F2AA2-6271-4780-991D-10685EB63EC5}"/>
                </a:ext>
              </a:extLst>
            </p:cNvPr>
            <p:cNvSpPr/>
            <p:nvPr/>
          </p:nvSpPr>
          <p:spPr bwMode="auto">
            <a:xfrm>
              <a:off x="914937" y="1528462"/>
              <a:ext cx="4419063" cy="3329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dirty="0">
                  <a:solidFill>
                    <a:schemeClr val="bg1"/>
                  </a:solidFill>
                  <a:latin typeface="Segoe UI Semibold"/>
                  <a:ea typeface="Segoe UI" pitchFamily="34" charset="0"/>
                  <a:cs typeface="Segoe UI" pitchFamily="34" charset="0"/>
                </a:rPr>
                <a:t>Azure SQL Data Sync</a:t>
              </a:r>
            </a:p>
          </p:txBody>
        </p:sp>
        <p:sp>
          <p:nvSpPr>
            <p:cNvPr id="79" name="Rectangle 78">
              <a:extLst>
                <a:ext uri="{FF2B5EF4-FFF2-40B4-BE49-F238E27FC236}">
                  <a16:creationId xmlns:a16="http://schemas.microsoft.com/office/drawing/2014/main" id="{44B8E93A-6B58-4F8B-A9FA-CC86F275FFE1}"/>
                </a:ext>
              </a:extLst>
            </p:cNvPr>
            <p:cNvSpPr/>
            <p:nvPr/>
          </p:nvSpPr>
          <p:spPr bwMode="auto">
            <a:xfrm>
              <a:off x="914938" y="1893301"/>
              <a:ext cx="3332917" cy="3329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lnSpc>
                  <a:spcPct val="125000"/>
                </a:lnSpc>
                <a:spcBef>
                  <a:spcPct val="0"/>
                </a:spcBef>
                <a:spcAft>
                  <a:spcPct val="0"/>
                </a:spcAft>
                <a:defRPr/>
              </a:pPr>
              <a:r>
                <a:rPr lang="en-US" sz="787" dirty="0">
                  <a:solidFill>
                    <a:schemeClr val="bg1"/>
                  </a:solidFill>
                  <a:latin typeface="Segoe UI"/>
                  <a:ea typeface="Segoe UI" pitchFamily="34" charset="0"/>
                  <a:cs typeface="Segoe UI" pitchFamily="34" charset="0"/>
                </a:rPr>
                <a:t>An Azure managed Web-Service with bi-directional sync capabilities to Azure SQL DB – </a:t>
              </a:r>
              <a:r>
                <a:rPr lang="en-US" sz="787" dirty="0">
                  <a:solidFill>
                    <a:srgbClr val="50E6FF"/>
                  </a:solidFill>
                  <a:latin typeface="Segoe UI"/>
                  <a:ea typeface="Segoe UI" pitchFamily="34" charset="0"/>
                  <a:cs typeface="Segoe UI" pitchFamily="34" charset="0"/>
                </a:rPr>
                <a:t>no MI support yet</a:t>
              </a:r>
              <a:r>
                <a:rPr lang="en-US" sz="787" dirty="0">
                  <a:solidFill>
                    <a:schemeClr val="bg1"/>
                  </a:solidFill>
                  <a:latin typeface="Segoe UI"/>
                  <a:ea typeface="Segoe UI" pitchFamily="34" charset="0"/>
                  <a:cs typeface="Segoe UI" pitchFamily="34" charset="0"/>
                </a:rPr>
                <a:t>.</a:t>
              </a:r>
            </a:p>
          </p:txBody>
        </p:sp>
      </p:grpSp>
      <p:grpSp>
        <p:nvGrpSpPr>
          <p:cNvPr id="80" name="Group 79">
            <a:extLst>
              <a:ext uri="{FF2B5EF4-FFF2-40B4-BE49-F238E27FC236}">
                <a16:creationId xmlns:a16="http://schemas.microsoft.com/office/drawing/2014/main" id="{882C27CE-9DD7-4FD0-8AF7-A85C34BF29F1}"/>
              </a:ext>
            </a:extLst>
          </p:cNvPr>
          <p:cNvGrpSpPr/>
          <p:nvPr/>
        </p:nvGrpSpPr>
        <p:grpSpPr>
          <a:xfrm>
            <a:off x="1559175" y="3003967"/>
            <a:ext cx="3865657" cy="597292"/>
            <a:chOff x="914937" y="1528462"/>
            <a:chExt cx="4419063" cy="682800"/>
          </a:xfrm>
        </p:grpSpPr>
        <p:sp>
          <p:nvSpPr>
            <p:cNvPr id="81" name="Rectangle 80">
              <a:extLst>
                <a:ext uri="{FF2B5EF4-FFF2-40B4-BE49-F238E27FC236}">
                  <a16:creationId xmlns:a16="http://schemas.microsoft.com/office/drawing/2014/main" id="{CACE256A-F66B-4D1A-B8DE-6380D685DFC5}"/>
                </a:ext>
              </a:extLst>
            </p:cNvPr>
            <p:cNvSpPr/>
            <p:nvPr/>
          </p:nvSpPr>
          <p:spPr bwMode="auto">
            <a:xfrm>
              <a:off x="914937" y="1528462"/>
              <a:ext cx="4419063" cy="3329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dirty="0">
                  <a:solidFill>
                    <a:schemeClr val="bg1"/>
                  </a:solidFill>
                  <a:latin typeface="Segoe UI Semibold"/>
                  <a:ea typeface="Segoe UI" pitchFamily="34" charset="0"/>
                  <a:cs typeface="Segoe UI" pitchFamily="34" charset="0"/>
                </a:rPr>
                <a:t>SQL Server Replication</a:t>
              </a:r>
            </a:p>
          </p:txBody>
        </p:sp>
        <p:sp>
          <p:nvSpPr>
            <p:cNvPr id="82" name="Rectangle 81">
              <a:extLst>
                <a:ext uri="{FF2B5EF4-FFF2-40B4-BE49-F238E27FC236}">
                  <a16:creationId xmlns:a16="http://schemas.microsoft.com/office/drawing/2014/main" id="{96411FD2-A5D9-473F-8B43-FBF910F9973C}"/>
                </a:ext>
              </a:extLst>
            </p:cNvPr>
            <p:cNvSpPr/>
            <p:nvPr/>
          </p:nvSpPr>
          <p:spPr bwMode="auto">
            <a:xfrm>
              <a:off x="914938" y="1878346"/>
              <a:ext cx="3325795" cy="3329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lnSpc>
                  <a:spcPct val="125000"/>
                </a:lnSpc>
                <a:spcBef>
                  <a:spcPct val="0"/>
                </a:spcBef>
                <a:spcAft>
                  <a:spcPct val="0"/>
                </a:spcAft>
                <a:defRPr/>
              </a:pPr>
              <a:r>
                <a:rPr lang="en-US" sz="787" dirty="0">
                  <a:solidFill>
                    <a:schemeClr val="bg1"/>
                  </a:solidFill>
                  <a:latin typeface="Segoe UI"/>
                  <a:ea typeface="Segoe UI" pitchFamily="34" charset="0"/>
                  <a:cs typeface="Segoe UI" pitchFamily="34" charset="0"/>
                </a:rPr>
                <a:t>Uses SQL Replication Engine (</a:t>
              </a:r>
              <a:r>
                <a:rPr lang="en-US" sz="787" dirty="0">
                  <a:solidFill>
                    <a:srgbClr val="50E6FF"/>
                  </a:solidFill>
                  <a:latin typeface="Segoe UI"/>
                  <a:ea typeface="Segoe UI" pitchFamily="34" charset="0"/>
                  <a:cs typeface="Segoe UI" pitchFamily="34" charset="0"/>
                </a:rPr>
                <a:t>transactionally consistent</a:t>
              </a:r>
              <a:r>
                <a:rPr lang="en-US" sz="787" dirty="0">
                  <a:solidFill>
                    <a:schemeClr val="bg1"/>
                  </a:solidFill>
                  <a:latin typeface="Segoe UI"/>
                  <a:ea typeface="Segoe UI" pitchFamily="34" charset="0"/>
                  <a:cs typeface="Segoe UI" pitchFamily="34" charset="0"/>
                </a:rPr>
                <a:t>).</a:t>
              </a:r>
              <a:br>
                <a:rPr lang="en-US" sz="787" dirty="0">
                  <a:solidFill>
                    <a:schemeClr val="bg1"/>
                  </a:solidFill>
                  <a:latin typeface="Segoe UI"/>
                  <a:ea typeface="Segoe UI" pitchFamily="34" charset="0"/>
                  <a:cs typeface="Segoe UI" pitchFamily="34" charset="0"/>
                </a:rPr>
              </a:br>
              <a:r>
                <a:rPr lang="en-US" sz="787" dirty="0">
                  <a:solidFill>
                    <a:srgbClr val="50E6FF"/>
                  </a:solidFill>
                  <a:latin typeface="Segoe UI"/>
                  <a:ea typeface="Segoe UI" pitchFamily="34" charset="0"/>
                  <a:cs typeface="Segoe UI" pitchFamily="34" charset="0"/>
                </a:rPr>
                <a:t>6 types </a:t>
              </a:r>
              <a:r>
                <a:rPr lang="en-US" sz="787" dirty="0">
                  <a:solidFill>
                    <a:schemeClr val="bg1"/>
                  </a:solidFill>
                  <a:latin typeface="Segoe UI"/>
                  <a:ea typeface="Segoe UI" pitchFamily="34" charset="0"/>
                  <a:cs typeface="Segoe UI" pitchFamily="34" charset="0"/>
                </a:rPr>
                <a:t>available (choice differs for </a:t>
              </a:r>
              <a:r>
                <a:rPr lang="en-US" sz="787" dirty="0">
                  <a:solidFill>
                    <a:srgbClr val="50E6FF"/>
                  </a:solidFill>
                  <a:latin typeface="Segoe UI"/>
                  <a:ea typeface="Segoe UI" pitchFamily="34" charset="0"/>
                  <a:cs typeface="Segoe UI" pitchFamily="34" charset="0"/>
                </a:rPr>
                <a:t>SQL DB </a:t>
              </a:r>
              <a:r>
                <a:rPr lang="en-US" sz="787" dirty="0">
                  <a:solidFill>
                    <a:schemeClr val="bg1"/>
                  </a:solidFill>
                  <a:latin typeface="Segoe UI"/>
                  <a:ea typeface="Segoe UI" pitchFamily="34" charset="0"/>
                  <a:cs typeface="Segoe UI" pitchFamily="34" charset="0"/>
                </a:rPr>
                <a:t>or </a:t>
              </a:r>
              <a:r>
                <a:rPr lang="en-US" sz="787" dirty="0">
                  <a:solidFill>
                    <a:srgbClr val="50E6FF"/>
                  </a:solidFill>
                  <a:latin typeface="Segoe UI"/>
                  <a:ea typeface="Segoe UI" pitchFamily="34" charset="0"/>
                  <a:cs typeface="Segoe UI" pitchFamily="34" charset="0"/>
                </a:rPr>
                <a:t>MI</a:t>
              </a:r>
              <a:r>
                <a:rPr lang="en-US" sz="787" dirty="0">
                  <a:solidFill>
                    <a:schemeClr val="bg1"/>
                  </a:solidFill>
                  <a:latin typeface="Segoe UI"/>
                  <a:ea typeface="Segoe UI" pitchFamily="34" charset="0"/>
                  <a:cs typeface="Segoe UI" pitchFamily="34" charset="0"/>
                </a:rPr>
                <a:t>)</a:t>
              </a:r>
            </a:p>
          </p:txBody>
        </p:sp>
      </p:grpSp>
      <p:grpSp>
        <p:nvGrpSpPr>
          <p:cNvPr id="83" name="Group 82">
            <a:extLst>
              <a:ext uri="{FF2B5EF4-FFF2-40B4-BE49-F238E27FC236}">
                <a16:creationId xmlns:a16="http://schemas.microsoft.com/office/drawing/2014/main" id="{F84FD890-BEAA-4940-9E2A-3E79A6D48D8C}"/>
              </a:ext>
            </a:extLst>
          </p:cNvPr>
          <p:cNvGrpSpPr/>
          <p:nvPr/>
        </p:nvGrpSpPr>
        <p:grpSpPr>
          <a:xfrm>
            <a:off x="1559175" y="3845148"/>
            <a:ext cx="3865657" cy="617411"/>
            <a:chOff x="914937" y="1528462"/>
            <a:chExt cx="4419063" cy="705799"/>
          </a:xfrm>
        </p:grpSpPr>
        <p:sp>
          <p:nvSpPr>
            <p:cNvPr id="84" name="Rectangle 83">
              <a:extLst>
                <a:ext uri="{FF2B5EF4-FFF2-40B4-BE49-F238E27FC236}">
                  <a16:creationId xmlns:a16="http://schemas.microsoft.com/office/drawing/2014/main" id="{42B1B9E9-18B6-43D0-80D8-432B2519237C}"/>
                </a:ext>
              </a:extLst>
            </p:cNvPr>
            <p:cNvSpPr/>
            <p:nvPr/>
          </p:nvSpPr>
          <p:spPr bwMode="auto">
            <a:xfrm>
              <a:off x="914937" y="1528462"/>
              <a:ext cx="4419063" cy="3329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dirty="0">
                  <a:solidFill>
                    <a:schemeClr val="bg1"/>
                  </a:solidFill>
                  <a:latin typeface="Segoe UI Semibold"/>
                  <a:ea typeface="Segoe UI" pitchFamily="34" charset="0"/>
                  <a:cs typeface="Segoe UI" pitchFamily="34" charset="0"/>
                </a:rPr>
                <a:t>Database Migration Service</a:t>
              </a:r>
            </a:p>
          </p:txBody>
        </p:sp>
        <p:sp>
          <p:nvSpPr>
            <p:cNvPr id="85" name="Rectangle 84">
              <a:extLst>
                <a:ext uri="{FF2B5EF4-FFF2-40B4-BE49-F238E27FC236}">
                  <a16:creationId xmlns:a16="http://schemas.microsoft.com/office/drawing/2014/main" id="{E2CC168B-D715-4BBC-9E27-40FD98931546}"/>
                </a:ext>
              </a:extLst>
            </p:cNvPr>
            <p:cNvSpPr/>
            <p:nvPr/>
          </p:nvSpPr>
          <p:spPr bwMode="auto">
            <a:xfrm>
              <a:off x="914938" y="1901345"/>
              <a:ext cx="4180478" cy="3329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lnSpc>
                  <a:spcPct val="125000"/>
                </a:lnSpc>
                <a:spcBef>
                  <a:spcPct val="0"/>
                </a:spcBef>
                <a:spcAft>
                  <a:spcPct val="0"/>
                </a:spcAft>
                <a:defRPr/>
              </a:pPr>
              <a:r>
                <a:rPr lang="en-US" sz="787" dirty="0">
                  <a:solidFill>
                    <a:schemeClr val="bg1"/>
                  </a:solidFill>
                  <a:latin typeface="Segoe UI"/>
                  <a:ea typeface="Segoe UI" pitchFamily="34" charset="0"/>
                  <a:cs typeface="Segoe UI" pitchFamily="34" charset="0"/>
                </a:rPr>
                <a:t>Uses </a:t>
              </a:r>
              <a:r>
                <a:rPr lang="en-US" sz="787" dirty="0">
                  <a:solidFill>
                    <a:srgbClr val="50E6FF"/>
                  </a:solidFill>
                  <a:latin typeface="Segoe UI"/>
                  <a:ea typeface="Segoe UI" pitchFamily="34" charset="0"/>
                  <a:cs typeface="Segoe UI" pitchFamily="34" charset="0"/>
                </a:rPr>
                <a:t>log-shipping</a:t>
              </a:r>
              <a:r>
                <a:rPr lang="en-US" sz="787" dirty="0">
                  <a:solidFill>
                    <a:schemeClr val="bg1"/>
                  </a:solidFill>
                  <a:latin typeface="Segoe UI"/>
                  <a:ea typeface="Segoe UI" pitchFamily="34" charset="0"/>
                  <a:cs typeface="Segoe UI" pitchFamily="34" charset="0"/>
                </a:rPr>
                <a:t> of Full (</a:t>
              </a:r>
              <a:r>
                <a:rPr lang="en-US" sz="787" dirty="0">
                  <a:solidFill>
                    <a:schemeClr val="bg1"/>
                  </a:solidFill>
                  <a:latin typeface="Cascadia Code" panose="020B0609020000020004" pitchFamily="49" charset="0"/>
                  <a:ea typeface="Segoe UI" pitchFamily="34" charset="0"/>
                  <a:cs typeface="Cascadia Code" panose="020B0609020000020004" pitchFamily="49" charset="0"/>
                </a:rPr>
                <a:t>.</a:t>
              </a:r>
              <a:r>
                <a:rPr lang="en-US" sz="787" dirty="0" err="1">
                  <a:solidFill>
                    <a:schemeClr val="bg1"/>
                  </a:solidFill>
                  <a:latin typeface="Cascadia Code" panose="020B0609020000020004" pitchFamily="49" charset="0"/>
                  <a:ea typeface="Segoe UI" pitchFamily="34" charset="0"/>
                  <a:cs typeface="Cascadia Code" panose="020B0609020000020004" pitchFamily="49" charset="0"/>
                </a:rPr>
                <a:t>bak</a:t>
              </a:r>
              <a:r>
                <a:rPr lang="en-US" sz="787" dirty="0">
                  <a:solidFill>
                    <a:schemeClr val="bg1"/>
                  </a:solidFill>
                  <a:latin typeface="Segoe UI"/>
                  <a:ea typeface="Segoe UI" pitchFamily="34" charset="0"/>
                  <a:cs typeface="Segoe UI" pitchFamily="34" charset="0"/>
                </a:rPr>
                <a:t>) and </a:t>
              </a:r>
              <a:r>
                <a:rPr lang="en-US" sz="787" dirty="0" err="1">
                  <a:solidFill>
                    <a:schemeClr val="bg1"/>
                  </a:solidFill>
                  <a:latin typeface="Segoe UI"/>
                  <a:ea typeface="Segoe UI" pitchFamily="34" charset="0"/>
                  <a:cs typeface="Segoe UI" pitchFamily="34" charset="0"/>
                </a:rPr>
                <a:t>Trx</a:t>
              </a:r>
              <a:r>
                <a:rPr lang="en-US" sz="787" dirty="0">
                  <a:solidFill>
                    <a:schemeClr val="bg1"/>
                  </a:solidFill>
                  <a:latin typeface="Segoe UI"/>
                  <a:ea typeface="Segoe UI" pitchFamily="34" charset="0"/>
                  <a:cs typeface="Segoe UI" pitchFamily="34" charset="0"/>
                </a:rPr>
                <a:t> (</a:t>
              </a:r>
              <a:r>
                <a:rPr lang="en-US" sz="787" dirty="0">
                  <a:solidFill>
                    <a:schemeClr val="bg1"/>
                  </a:solidFill>
                  <a:latin typeface="Cascadia Code" panose="020B0609020000020004" pitchFamily="49" charset="0"/>
                  <a:ea typeface="Segoe UI" pitchFamily="34" charset="0"/>
                  <a:cs typeface="Cascadia Code" panose="020B0609020000020004" pitchFamily="49" charset="0"/>
                </a:rPr>
                <a:t>.t</a:t>
              </a:r>
              <a:r>
                <a:rPr lang="en-US" sz="787" dirty="0" err="1">
                  <a:solidFill>
                    <a:schemeClr val="bg1"/>
                  </a:solidFill>
                  <a:latin typeface="Cascadia Code" panose="020B0609020000020004" pitchFamily="49" charset="0"/>
                  <a:ea typeface="Segoe UI" pitchFamily="34" charset="0"/>
                  <a:cs typeface="Cascadia Code" panose="020B0609020000020004" pitchFamily="49" charset="0"/>
                </a:rPr>
                <a:t>rn</a:t>
              </a:r>
              <a:r>
                <a:rPr lang="en-US" sz="787" dirty="0">
                  <a:solidFill>
                    <a:schemeClr val="bg1"/>
                  </a:solidFill>
                  <a:latin typeface="Segoe UI"/>
                  <a:ea typeface="Segoe UI" pitchFamily="34" charset="0"/>
                  <a:cs typeface="Segoe UI" pitchFamily="34" charset="0"/>
                </a:rPr>
                <a:t>) log backups </a:t>
              </a:r>
              <a:br>
                <a:rPr lang="en-US" sz="787" dirty="0">
                  <a:solidFill>
                    <a:schemeClr val="bg1"/>
                  </a:solidFill>
                  <a:latin typeface="Segoe UI"/>
                  <a:ea typeface="Segoe UI" pitchFamily="34" charset="0"/>
                  <a:cs typeface="Segoe UI" pitchFamily="34" charset="0"/>
                </a:rPr>
              </a:br>
              <a:r>
                <a:rPr lang="en-US" sz="787" dirty="0">
                  <a:solidFill>
                    <a:schemeClr val="bg1"/>
                  </a:solidFill>
                  <a:latin typeface="Segoe UI"/>
                  <a:ea typeface="Segoe UI" pitchFamily="34" charset="0"/>
                  <a:cs typeface="Segoe UI" pitchFamily="34" charset="0"/>
                </a:rPr>
                <a:t>to continuously ship and apply with the “</a:t>
              </a:r>
              <a:r>
                <a:rPr lang="en-US" sz="787" dirty="0">
                  <a:solidFill>
                    <a:srgbClr val="50E6FF"/>
                  </a:solidFill>
                  <a:latin typeface="Segoe UI"/>
                  <a:ea typeface="Segoe UI" pitchFamily="34" charset="0"/>
                  <a:cs typeface="Segoe UI" pitchFamily="34" charset="0"/>
                </a:rPr>
                <a:t>online</a:t>
              </a:r>
              <a:r>
                <a:rPr lang="en-US" sz="787" dirty="0">
                  <a:solidFill>
                    <a:schemeClr val="bg1"/>
                  </a:solidFill>
                  <a:latin typeface="Segoe UI"/>
                  <a:ea typeface="Segoe UI" pitchFamily="34" charset="0"/>
                  <a:cs typeface="Segoe UI" pitchFamily="34" charset="0"/>
                </a:rPr>
                <a:t>” option.</a:t>
              </a:r>
            </a:p>
          </p:txBody>
        </p:sp>
      </p:grpSp>
      <p:grpSp>
        <p:nvGrpSpPr>
          <p:cNvPr id="86" name="Group 85">
            <a:extLst>
              <a:ext uri="{FF2B5EF4-FFF2-40B4-BE49-F238E27FC236}">
                <a16:creationId xmlns:a16="http://schemas.microsoft.com/office/drawing/2014/main" id="{D2EDFAB2-8979-498C-AB54-2AB34A419EB4}"/>
              </a:ext>
            </a:extLst>
          </p:cNvPr>
          <p:cNvGrpSpPr/>
          <p:nvPr/>
        </p:nvGrpSpPr>
        <p:grpSpPr>
          <a:xfrm>
            <a:off x="1559175" y="4704716"/>
            <a:ext cx="3865657" cy="537377"/>
            <a:chOff x="914937" y="1528462"/>
            <a:chExt cx="4419063" cy="614308"/>
          </a:xfrm>
        </p:grpSpPr>
        <p:sp>
          <p:nvSpPr>
            <p:cNvPr id="87" name="Rectangle 86">
              <a:extLst>
                <a:ext uri="{FF2B5EF4-FFF2-40B4-BE49-F238E27FC236}">
                  <a16:creationId xmlns:a16="http://schemas.microsoft.com/office/drawing/2014/main" id="{449A213E-1775-48FF-B447-54096FB5CF8D}"/>
                </a:ext>
              </a:extLst>
            </p:cNvPr>
            <p:cNvSpPr/>
            <p:nvPr/>
          </p:nvSpPr>
          <p:spPr bwMode="auto">
            <a:xfrm>
              <a:off x="914937" y="1528462"/>
              <a:ext cx="4419063" cy="3329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dirty="0">
                  <a:solidFill>
                    <a:schemeClr val="bg1"/>
                  </a:solidFill>
                  <a:latin typeface="Segoe UI Semibold"/>
                  <a:ea typeface="Segoe UI" pitchFamily="34" charset="0"/>
                  <a:cs typeface="Segoe UI" pitchFamily="34" charset="0"/>
                </a:rPr>
                <a:t>3</a:t>
              </a:r>
              <a:r>
                <a:rPr lang="en-US" sz="1400" baseline="30000" dirty="0">
                  <a:solidFill>
                    <a:schemeClr val="bg1"/>
                  </a:solidFill>
                  <a:latin typeface="Segoe UI Semibold"/>
                  <a:ea typeface="Segoe UI" pitchFamily="34" charset="0"/>
                  <a:cs typeface="Segoe UI" pitchFamily="34" charset="0"/>
                </a:rPr>
                <a:t>rd</a:t>
              </a:r>
              <a:r>
                <a:rPr lang="en-US" sz="1400" dirty="0">
                  <a:solidFill>
                    <a:schemeClr val="bg1"/>
                  </a:solidFill>
                  <a:latin typeface="Segoe UI Semibold"/>
                  <a:ea typeface="Segoe UI" pitchFamily="34" charset="0"/>
                  <a:cs typeface="Segoe UI" pitchFamily="34" charset="0"/>
                </a:rPr>
                <a:t> Party Products</a:t>
              </a:r>
            </a:p>
          </p:txBody>
        </p:sp>
        <p:sp>
          <p:nvSpPr>
            <p:cNvPr id="88" name="Rectangle 87">
              <a:extLst>
                <a:ext uri="{FF2B5EF4-FFF2-40B4-BE49-F238E27FC236}">
                  <a16:creationId xmlns:a16="http://schemas.microsoft.com/office/drawing/2014/main" id="{8C06D399-3411-415E-AF7A-5C723B5338BB}"/>
                </a:ext>
              </a:extLst>
            </p:cNvPr>
            <p:cNvSpPr/>
            <p:nvPr/>
          </p:nvSpPr>
          <p:spPr bwMode="auto">
            <a:xfrm>
              <a:off x="914938" y="1809854"/>
              <a:ext cx="4180478" cy="3329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bg1"/>
                  </a:solidFill>
                  <a:latin typeface="Segoe UI"/>
                  <a:ea typeface="Segoe UI" pitchFamily="34" charset="0"/>
                  <a:cs typeface="Segoe UI" pitchFamily="34" charset="0"/>
                </a:rPr>
                <a:t>Number of 3</a:t>
              </a:r>
              <a:r>
                <a:rPr lang="en-US" sz="787" baseline="30000" dirty="0">
                  <a:solidFill>
                    <a:schemeClr val="bg1"/>
                  </a:solidFill>
                  <a:latin typeface="Segoe UI"/>
                  <a:ea typeface="Segoe UI" pitchFamily="34" charset="0"/>
                  <a:cs typeface="Segoe UI" pitchFamily="34" charset="0"/>
                </a:rPr>
                <a:t>rd</a:t>
              </a:r>
              <a:r>
                <a:rPr lang="en-US" sz="787" dirty="0">
                  <a:solidFill>
                    <a:schemeClr val="bg1"/>
                  </a:solidFill>
                  <a:latin typeface="Segoe UI"/>
                  <a:ea typeface="Segoe UI" pitchFamily="34" charset="0"/>
                  <a:cs typeface="Segoe UI" pitchFamily="34" charset="0"/>
                </a:rPr>
                <a:t> Party tools exist in the market – </a:t>
              </a:r>
              <a:r>
                <a:rPr lang="en-US" sz="787" dirty="0">
                  <a:solidFill>
                    <a:srgbClr val="50E6FF"/>
                  </a:solidFill>
                  <a:latin typeface="Segoe UI"/>
                  <a:ea typeface="Segoe UI" pitchFamily="34" charset="0"/>
                  <a:cs typeface="Segoe UI" pitchFamily="34" charset="0"/>
                </a:rPr>
                <a:t>YMMV</a:t>
              </a:r>
              <a:r>
                <a:rPr lang="en-US" sz="787" dirty="0">
                  <a:solidFill>
                    <a:schemeClr val="bg1"/>
                  </a:solidFill>
                  <a:latin typeface="Segoe UI"/>
                  <a:ea typeface="Segoe UI" pitchFamily="34" charset="0"/>
                  <a:cs typeface="Segoe UI" pitchFamily="34" charset="0"/>
                </a:rPr>
                <a:t>.</a:t>
              </a:r>
            </a:p>
          </p:txBody>
        </p:sp>
      </p:grpSp>
      <p:grpSp>
        <p:nvGrpSpPr>
          <p:cNvPr id="2052" name="Group 2051">
            <a:extLst>
              <a:ext uri="{FF2B5EF4-FFF2-40B4-BE49-F238E27FC236}">
                <a16:creationId xmlns:a16="http://schemas.microsoft.com/office/drawing/2014/main" id="{A68DA3CD-371F-40E7-94FF-EDC0C2037A4B}"/>
              </a:ext>
            </a:extLst>
          </p:cNvPr>
          <p:cNvGrpSpPr/>
          <p:nvPr/>
        </p:nvGrpSpPr>
        <p:grpSpPr>
          <a:xfrm>
            <a:off x="2516418" y="1330962"/>
            <a:ext cx="662118" cy="233100"/>
            <a:chOff x="1969486" y="1637124"/>
            <a:chExt cx="756907" cy="266471"/>
          </a:xfrm>
        </p:grpSpPr>
        <p:grpSp>
          <p:nvGrpSpPr>
            <p:cNvPr id="114" name="Group 113">
              <a:extLst>
                <a:ext uri="{FF2B5EF4-FFF2-40B4-BE49-F238E27FC236}">
                  <a16:creationId xmlns:a16="http://schemas.microsoft.com/office/drawing/2014/main" id="{07AC631D-C52A-48CE-A748-AC3B801CB9EC}"/>
                </a:ext>
              </a:extLst>
            </p:cNvPr>
            <p:cNvGrpSpPr/>
            <p:nvPr/>
          </p:nvGrpSpPr>
          <p:grpSpPr>
            <a:xfrm>
              <a:off x="1969486" y="1721846"/>
              <a:ext cx="756907" cy="181749"/>
              <a:chOff x="1969486" y="1721846"/>
              <a:chExt cx="756907" cy="181749"/>
            </a:xfrm>
          </p:grpSpPr>
          <p:pic>
            <p:nvPicPr>
              <p:cNvPr id="116" name="Graphic 115">
                <a:extLst>
                  <a:ext uri="{FF2B5EF4-FFF2-40B4-BE49-F238E27FC236}">
                    <a16:creationId xmlns:a16="http://schemas.microsoft.com/office/drawing/2014/main" id="{C7F82941-6B6D-4222-AC46-C69E23A7C2A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969486" y="1721847"/>
                <a:ext cx="181748" cy="181748"/>
              </a:xfrm>
              <a:prstGeom prst="rect">
                <a:avLst/>
              </a:prstGeom>
            </p:spPr>
          </p:pic>
          <p:cxnSp>
            <p:nvCxnSpPr>
              <p:cNvPr id="117" name="Straight Arrow Connector 116">
                <a:extLst>
                  <a:ext uri="{FF2B5EF4-FFF2-40B4-BE49-F238E27FC236}">
                    <a16:creationId xmlns:a16="http://schemas.microsoft.com/office/drawing/2014/main" id="{7BB55D39-36BE-4002-B97F-DD6F1636369D}"/>
                  </a:ext>
                </a:extLst>
              </p:cNvPr>
              <p:cNvCxnSpPr>
                <a:cxnSpLocks/>
              </p:cNvCxnSpPr>
              <p:nvPr/>
            </p:nvCxnSpPr>
            <p:spPr>
              <a:xfrm flipV="1">
                <a:off x="2175176" y="1813669"/>
                <a:ext cx="157467" cy="1"/>
              </a:xfrm>
              <a:prstGeom prst="straightConnector1">
                <a:avLst/>
              </a:prstGeom>
              <a:ln>
                <a:solidFill>
                  <a:schemeClr val="bg1"/>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pic>
            <p:nvPicPr>
              <p:cNvPr id="118" name="Graphic 117">
                <a:extLst>
                  <a:ext uri="{FF2B5EF4-FFF2-40B4-BE49-F238E27FC236}">
                    <a16:creationId xmlns:a16="http://schemas.microsoft.com/office/drawing/2014/main" id="{3EEDD48C-0C11-4EB6-B6E6-FA825368D53B}"/>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2347939" y="1721846"/>
                <a:ext cx="181749" cy="181749"/>
              </a:xfrm>
              <a:prstGeom prst="rect">
                <a:avLst/>
              </a:prstGeom>
            </p:spPr>
          </p:pic>
          <p:pic>
            <p:nvPicPr>
              <p:cNvPr id="119" name="Graphic 118">
                <a:extLst>
                  <a:ext uri="{FF2B5EF4-FFF2-40B4-BE49-F238E27FC236}">
                    <a16:creationId xmlns:a16="http://schemas.microsoft.com/office/drawing/2014/main" id="{B3D319B6-757D-4ED9-AA1C-C40FBE9A553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548437" y="1723743"/>
                <a:ext cx="177956" cy="177956"/>
              </a:xfrm>
              <a:prstGeom prst="rect">
                <a:avLst/>
              </a:prstGeom>
            </p:spPr>
          </p:pic>
        </p:grpSp>
        <p:pic>
          <p:nvPicPr>
            <p:cNvPr id="126" name="Picture 125" descr="Icon&#10;&#10;Description automatically generated">
              <a:extLst>
                <a:ext uri="{FF2B5EF4-FFF2-40B4-BE49-F238E27FC236}">
                  <a16:creationId xmlns:a16="http://schemas.microsoft.com/office/drawing/2014/main" id="{DA09F909-1661-4E35-9272-00F870EB5832}"/>
                </a:ext>
              </a:extLst>
            </p:cNvPr>
            <p:cNvPicPr>
              <a:picLocks noChangeAspect="1"/>
            </p:cNvPicPr>
            <p:nvPr/>
          </p:nvPicPr>
          <p:blipFill>
            <a:blip r:embed="rId9"/>
            <a:stretch>
              <a:fillRect/>
            </a:stretch>
          </p:blipFill>
          <p:spPr>
            <a:xfrm>
              <a:off x="2026182" y="1637124"/>
              <a:ext cx="68356" cy="68356"/>
            </a:xfrm>
            <a:prstGeom prst="rect">
              <a:avLst/>
            </a:prstGeom>
          </p:spPr>
        </p:pic>
        <p:pic>
          <p:nvPicPr>
            <p:cNvPr id="2049" name="Picture 2048" descr="Icon&#10;&#10;Description automatically generated">
              <a:extLst>
                <a:ext uri="{FF2B5EF4-FFF2-40B4-BE49-F238E27FC236}">
                  <a16:creationId xmlns:a16="http://schemas.microsoft.com/office/drawing/2014/main" id="{8A591933-FC89-40A1-A824-4962084044FE}"/>
                </a:ext>
              </a:extLst>
            </p:cNvPr>
            <p:cNvPicPr>
              <a:picLocks noChangeAspect="1"/>
            </p:cNvPicPr>
            <p:nvPr/>
          </p:nvPicPr>
          <p:blipFill>
            <a:blip r:embed="rId9"/>
            <a:stretch>
              <a:fillRect/>
            </a:stretch>
          </p:blipFill>
          <p:spPr>
            <a:xfrm>
              <a:off x="2404635" y="1637124"/>
              <a:ext cx="68356" cy="68356"/>
            </a:xfrm>
            <a:prstGeom prst="rect">
              <a:avLst/>
            </a:prstGeom>
          </p:spPr>
        </p:pic>
        <p:pic>
          <p:nvPicPr>
            <p:cNvPr id="2051" name="Picture 2050" descr="Icon&#10;&#10;Description automatically generated">
              <a:extLst>
                <a:ext uri="{FF2B5EF4-FFF2-40B4-BE49-F238E27FC236}">
                  <a16:creationId xmlns:a16="http://schemas.microsoft.com/office/drawing/2014/main" id="{F8C71A71-5030-4F71-9058-2D830DEC34D3}"/>
                </a:ext>
              </a:extLst>
            </p:cNvPr>
            <p:cNvPicPr>
              <a:picLocks noChangeAspect="1"/>
            </p:cNvPicPr>
            <p:nvPr/>
          </p:nvPicPr>
          <p:blipFill>
            <a:blip r:embed="rId9"/>
            <a:stretch>
              <a:fillRect/>
            </a:stretch>
          </p:blipFill>
          <p:spPr>
            <a:xfrm>
              <a:off x="2574667" y="1637124"/>
              <a:ext cx="68356" cy="68356"/>
            </a:xfrm>
            <a:prstGeom prst="rect">
              <a:avLst/>
            </a:prstGeom>
          </p:spPr>
        </p:pic>
      </p:grpSp>
      <p:grpSp>
        <p:nvGrpSpPr>
          <p:cNvPr id="135" name="Group 134">
            <a:extLst>
              <a:ext uri="{FF2B5EF4-FFF2-40B4-BE49-F238E27FC236}">
                <a16:creationId xmlns:a16="http://schemas.microsoft.com/office/drawing/2014/main" id="{3FA86B63-BAA8-4295-9C30-BCC7ABC4F9DE}"/>
              </a:ext>
            </a:extLst>
          </p:cNvPr>
          <p:cNvGrpSpPr/>
          <p:nvPr/>
        </p:nvGrpSpPr>
        <p:grpSpPr>
          <a:xfrm>
            <a:off x="3541275" y="2109789"/>
            <a:ext cx="662118" cy="233100"/>
            <a:chOff x="1969486" y="1637124"/>
            <a:chExt cx="756907" cy="266471"/>
          </a:xfrm>
        </p:grpSpPr>
        <p:grpSp>
          <p:nvGrpSpPr>
            <p:cNvPr id="136" name="Group 135">
              <a:extLst>
                <a:ext uri="{FF2B5EF4-FFF2-40B4-BE49-F238E27FC236}">
                  <a16:creationId xmlns:a16="http://schemas.microsoft.com/office/drawing/2014/main" id="{1D82D63F-C6F0-4A99-AFAC-DF960A6CD52C}"/>
                </a:ext>
              </a:extLst>
            </p:cNvPr>
            <p:cNvGrpSpPr/>
            <p:nvPr/>
          </p:nvGrpSpPr>
          <p:grpSpPr>
            <a:xfrm>
              <a:off x="1969486" y="1721846"/>
              <a:ext cx="756907" cy="181749"/>
              <a:chOff x="1969486" y="1721846"/>
              <a:chExt cx="756907" cy="181749"/>
            </a:xfrm>
          </p:grpSpPr>
          <p:pic>
            <p:nvPicPr>
              <p:cNvPr id="140" name="Graphic 139">
                <a:extLst>
                  <a:ext uri="{FF2B5EF4-FFF2-40B4-BE49-F238E27FC236}">
                    <a16:creationId xmlns:a16="http://schemas.microsoft.com/office/drawing/2014/main" id="{7F519A0D-6E79-4609-A9CD-833C7BEE726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969486" y="1721847"/>
                <a:ext cx="181748" cy="181748"/>
              </a:xfrm>
              <a:prstGeom prst="rect">
                <a:avLst/>
              </a:prstGeom>
            </p:spPr>
          </p:pic>
          <p:cxnSp>
            <p:nvCxnSpPr>
              <p:cNvPr id="141" name="Straight Arrow Connector 140">
                <a:extLst>
                  <a:ext uri="{FF2B5EF4-FFF2-40B4-BE49-F238E27FC236}">
                    <a16:creationId xmlns:a16="http://schemas.microsoft.com/office/drawing/2014/main" id="{6395179C-56F2-46A8-8AA7-0BF01B336E13}"/>
                  </a:ext>
                </a:extLst>
              </p:cNvPr>
              <p:cNvCxnSpPr>
                <a:cxnSpLocks/>
              </p:cNvCxnSpPr>
              <p:nvPr/>
            </p:nvCxnSpPr>
            <p:spPr>
              <a:xfrm flipV="1">
                <a:off x="2175176" y="1813669"/>
                <a:ext cx="157467" cy="1"/>
              </a:xfrm>
              <a:prstGeom prst="straightConnector1">
                <a:avLst/>
              </a:prstGeom>
              <a:ln>
                <a:solidFill>
                  <a:schemeClr val="bg1"/>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pic>
            <p:nvPicPr>
              <p:cNvPr id="142" name="Graphic 141">
                <a:extLst>
                  <a:ext uri="{FF2B5EF4-FFF2-40B4-BE49-F238E27FC236}">
                    <a16:creationId xmlns:a16="http://schemas.microsoft.com/office/drawing/2014/main" id="{73C7A1D5-D97F-4F85-8118-F0FD6FCF1114}"/>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2347939" y="1721846"/>
                <a:ext cx="181749" cy="181749"/>
              </a:xfrm>
              <a:prstGeom prst="rect">
                <a:avLst/>
              </a:prstGeom>
            </p:spPr>
          </p:pic>
          <p:pic>
            <p:nvPicPr>
              <p:cNvPr id="143" name="Graphic 142">
                <a:extLst>
                  <a:ext uri="{FF2B5EF4-FFF2-40B4-BE49-F238E27FC236}">
                    <a16:creationId xmlns:a16="http://schemas.microsoft.com/office/drawing/2014/main" id="{CAA4BF4E-8BF7-4161-8C37-1DFAF30B962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548437" y="1723743"/>
                <a:ext cx="177956" cy="177956"/>
              </a:xfrm>
              <a:prstGeom prst="rect">
                <a:avLst/>
              </a:prstGeom>
            </p:spPr>
          </p:pic>
        </p:grpSp>
        <p:pic>
          <p:nvPicPr>
            <p:cNvPr id="137" name="Picture 136" descr="Icon&#10;&#10;Description automatically generated">
              <a:extLst>
                <a:ext uri="{FF2B5EF4-FFF2-40B4-BE49-F238E27FC236}">
                  <a16:creationId xmlns:a16="http://schemas.microsoft.com/office/drawing/2014/main" id="{1D5F7525-9DA3-47EB-BD5D-08EFAFB785BF}"/>
                </a:ext>
              </a:extLst>
            </p:cNvPr>
            <p:cNvPicPr>
              <a:picLocks noChangeAspect="1"/>
            </p:cNvPicPr>
            <p:nvPr/>
          </p:nvPicPr>
          <p:blipFill>
            <a:blip r:embed="rId9"/>
            <a:stretch>
              <a:fillRect/>
            </a:stretch>
          </p:blipFill>
          <p:spPr>
            <a:xfrm>
              <a:off x="2026182" y="1637124"/>
              <a:ext cx="68356" cy="68356"/>
            </a:xfrm>
            <a:prstGeom prst="rect">
              <a:avLst/>
            </a:prstGeom>
          </p:spPr>
        </p:pic>
        <p:pic>
          <p:nvPicPr>
            <p:cNvPr id="138" name="Picture 137" descr="Icon&#10;&#10;Description automatically generated">
              <a:extLst>
                <a:ext uri="{FF2B5EF4-FFF2-40B4-BE49-F238E27FC236}">
                  <a16:creationId xmlns:a16="http://schemas.microsoft.com/office/drawing/2014/main" id="{1561CFFD-9655-4771-8171-B42F8DA92467}"/>
                </a:ext>
              </a:extLst>
            </p:cNvPr>
            <p:cNvPicPr>
              <a:picLocks noChangeAspect="1"/>
            </p:cNvPicPr>
            <p:nvPr/>
          </p:nvPicPr>
          <p:blipFill>
            <a:blip r:embed="rId9"/>
            <a:stretch>
              <a:fillRect/>
            </a:stretch>
          </p:blipFill>
          <p:spPr>
            <a:xfrm>
              <a:off x="2404635" y="1637124"/>
              <a:ext cx="68356" cy="68356"/>
            </a:xfrm>
            <a:prstGeom prst="rect">
              <a:avLst/>
            </a:prstGeom>
          </p:spPr>
        </p:pic>
        <p:pic>
          <p:nvPicPr>
            <p:cNvPr id="139" name="Picture 138">
              <a:extLst>
                <a:ext uri="{FF2B5EF4-FFF2-40B4-BE49-F238E27FC236}">
                  <a16:creationId xmlns:a16="http://schemas.microsoft.com/office/drawing/2014/main" id="{5438A8DD-4966-4E2D-B4C4-8A36B259EB05}"/>
                </a:ext>
              </a:extLst>
            </p:cNvPr>
            <p:cNvPicPr>
              <a:picLocks noChangeAspect="1"/>
            </p:cNvPicPr>
            <p:nvPr/>
          </p:nvPicPr>
          <p:blipFill>
            <a:blip r:embed="rId10"/>
            <a:srcRect/>
            <a:stretch/>
          </p:blipFill>
          <p:spPr>
            <a:xfrm>
              <a:off x="2574667" y="1637124"/>
              <a:ext cx="68356" cy="68356"/>
            </a:xfrm>
            <a:prstGeom prst="rect">
              <a:avLst/>
            </a:prstGeom>
          </p:spPr>
        </p:pic>
      </p:grpSp>
      <p:grpSp>
        <p:nvGrpSpPr>
          <p:cNvPr id="144" name="Group 143">
            <a:extLst>
              <a:ext uri="{FF2B5EF4-FFF2-40B4-BE49-F238E27FC236}">
                <a16:creationId xmlns:a16="http://schemas.microsoft.com/office/drawing/2014/main" id="{B553BC46-1CA1-42A8-B495-6E0AE23795AA}"/>
              </a:ext>
            </a:extLst>
          </p:cNvPr>
          <p:cNvGrpSpPr/>
          <p:nvPr/>
        </p:nvGrpSpPr>
        <p:grpSpPr>
          <a:xfrm>
            <a:off x="3650666" y="3019094"/>
            <a:ext cx="662118" cy="233100"/>
            <a:chOff x="1969486" y="1637124"/>
            <a:chExt cx="756907" cy="266471"/>
          </a:xfrm>
        </p:grpSpPr>
        <p:grpSp>
          <p:nvGrpSpPr>
            <p:cNvPr id="145" name="Group 144">
              <a:extLst>
                <a:ext uri="{FF2B5EF4-FFF2-40B4-BE49-F238E27FC236}">
                  <a16:creationId xmlns:a16="http://schemas.microsoft.com/office/drawing/2014/main" id="{72522F94-E4FC-435B-B18B-09D861B10EB4}"/>
                </a:ext>
              </a:extLst>
            </p:cNvPr>
            <p:cNvGrpSpPr/>
            <p:nvPr/>
          </p:nvGrpSpPr>
          <p:grpSpPr>
            <a:xfrm>
              <a:off x="1969486" y="1721846"/>
              <a:ext cx="756907" cy="181749"/>
              <a:chOff x="1969486" y="1721846"/>
              <a:chExt cx="756907" cy="181749"/>
            </a:xfrm>
          </p:grpSpPr>
          <p:pic>
            <p:nvPicPr>
              <p:cNvPr id="149" name="Graphic 148">
                <a:extLst>
                  <a:ext uri="{FF2B5EF4-FFF2-40B4-BE49-F238E27FC236}">
                    <a16:creationId xmlns:a16="http://schemas.microsoft.com/office/drawing/2014/main" id="{DA0E7274-6AD0-451D-8657-3711BA24B8C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969486" y="1721847"/>
                <a:ext cx="181748" cy="181748"/>
              </a:xfrm>
              <a:prstGeom prst="rect">
                <a:avLst/>
              </a:prstGeom>
            </p:spPr>
          </p:pic>
          <p:cxnSp>
            <p:nvCxnSpPr>
              <p:cNvPr id="150" name="Straight Arrow Connector 149">
                <a:extLst>
                  <a:ext uri="{FF2B5EF4-FFF2-40B4-BE49-F238E27FC236}">
                    <a16:creationId xmlns:a16="http://schemas.microsoft.com/office/drawing/2014/main" id="{50E80E6E-1AE8-4C22-AF6C-DC3FFBC1114C}"/>
                  </a:ext>
                </a:extLst>
              </p:cNvPr>
              <p:cNvCxnSpPr>
                <a:cxnSpLocks/>
              </p:cNvCxnSpPr>
              <p:nvPr/>
            </p:nvCxnSpPr>
            <p:spPr>
              <a:xfrm flipV="1">
                <a:off x="2175176" y="1813669"/>
                <a:ext cx="157467" cy="1"/>
              </a:xfrm>
              <a:prstGeom prst="straightConnector1">
                <a:avLst/>
              </a:prstGeom>
              <a:ln>
                <a:solidFill>
                  <a:schemeClr val="bg1"/>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pic>
            <p:nvPicPr>
              <p:cNvPr id="151" name="Graphic 150">
                <a:extLst>
                  <a:ext uri="{FF2B5EF4-FFF2-40B4-BE49-F238E27FC236}">
                    <a16:creationId xmlns:a16="http://schemas.microsoft.com/office/drawing/2014/main" id="{36EAAE81-417D-4037-96B1-A16BF49362EA}"/>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2347939" y="1721846"/>
                <a:ext cx="181749" cy="181749"/>
              </a:xfrm>
              <a:prstGeom prst="rect">
                <a:avLst/>
              </a:prstGeom>
            </p:spPr>
          </p:pic>
          <p:pic>
            <p:nvPicPr>
              <p:cNvPr id="152" name="Graphic 151">
                <a:extLst>
                  <a:ext uri="{FF2B5EF4-FFF2-40B4-BE49-F238E27FC236}">
                    <a16:creationId xmlns:a16="http://schemas.microsoft.com/office/drawing/2014/main" id="{A17C4D75-57F3-4349-B9C9-FBFAD1F824F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548437" y="1723743"/>
                <a:ext cx="177956" cy="177956"/>
              </a:xfrm>
              <a:prstGeom prst="rect">
                <a:avLst/>
              </a:prstGeom>
            </p:spPr>
          </p:pic>
        </p:grpSp>
        <p:pic>
          <p:nvPicPr>
            <p:cNvPr id="146" name="Picture 145" descr="Icon&#10;&#10;Description automatically generated">
              <a:extLst>
                <a:ext uri="{FF2B5EF4-FFF2-40B4-BE49-F238E27FC236}">
                  <a16:creationId xmlns:a16="http://schemas.microsoft.com/office/drawing/2014/main" id="{1ADB7C7F-62D8-4309-969A-B101BA6E37CD}"/>
                </a:ext>
              </a:extLst>
            </p:cNvPr>
            <p:cNvPicPr>
              <a:picLocks noChangeAspect="1"/>
            </p:cNvPicPr>
            <p:nvPr/>
          </p:nvPicPr>
          <p:blipFill>
            <a:blip r:embed="rId9"/>
            <a:stretch>
              <a:fillRect/>
            </a:stretch>
          </p:blipFill>
          <p:spPr>
            <a:xfrm>
              <a:off x="2026182" y="1637124"/>
              <a:ext cx="68356" cy="68356"/>
            </a:xfrm>
            <a:prstGeom prst="rect">
              <a:avLst/>
            </a:prstGeom>
          </p:spPr>
        </p:pic>
        <p:pic>
          <p:nvPicPr>
            <p:cNvPr id="147" name="Picture 146" descr="Icon&#10;&#10;Description automatically generated">
              <a:extLst>
                <a:ext uri="{FF2B5EF4-FFF2-40B4-BE49-F238E27FC236}">
                  <a16:creationId xmlns:a16="http://schemas.microsoft.com/office/drawing/2014/main" id="{F6FF99EF-2B07-4882-A274-76350F1E514C}"/>
                </a:ext>
              </a:extLst>
            </p:cNvPr>
            <p:cNvPicPr>
              <a:picLocks noChangeAspect="1"/>
            </p:cNvPicPr>
            <p:nvPr/>
          </p:nvPicPr>
          <p:blipFill>
            <a:blip r:embed="rId9"/>
            <a:stretch>
              <a:fillRect/>
            </a:stretch>
          </p:blipFill>
          <p:spPr>
            <a:xfrm>
              <a:off x="2404635" y="1637124"/>
              <a:ext cx="68356" cy="68356"/>
            </a:xfrm>
            <a:prstGeom prst="rect">
              <a:avLst/>
            </a:prstGeom>
          </p:spPr>
        </p:pic>
        <p:pic>
          <p:nvPicPr>
            <p:cNvPr id="148" name="Picture 147" descr="Icon&#10;&#10;Description automatically generated">
              <a:extLst>
                <a:ext uri="{FF2B5EF4-FFF2-40B4-BE49-F238E27FC236}">
                  <a16:creationId xmlns:a16="http://schemas.microsoft.com/office/drawing/2014/main" id="{68843DC8-ED17-4AFB-B58B-FCE1CA877124}"/>
                </a:ext>
              </a:extLst>
            </p:cNvPr>
            <p:cNvPicPr>
              <a:picLocks noChangeAspect="1"/>
            </p:cNvPicPr>
            <p:nvPr/>
          </p:nvPicPr>
          <p:blipFill>
            <a:blip r:embed="rId9"/>
            <a:stretch>
              <a:fillRect/>
            </a:stretch>
          </p:blipFill>
          <p:spPr>
            <a:xfrm>
              <a:off x="2574667" y="1637124"/>
              <a:ext cx="68356" cy="68356"/>
            </a:xfrm>
            <a:prstGeom prst="rect">
              <a:avLst/>
            </a:prstGeom>
          </p:spPr>
        </p:pic>
      </p:grpSp>
      <p:grpSp>
        <p:nvGrpSpPr>
          <p:cNvPr id="153" name="Group 152">
            <a:extLst>
              <a:ext uri="{FF2B5EF4-FFF2-40B4-BE49-F238E27FC236}">
                <a16:creationId xmlns:a16="http://schemas.microsoft.com/office/drawing/2014/main" id="{42A8F6AA-23A1-43E5-BA65-6BA4137D4BF7}"/>
              </a:ext>
            </a:extLst>
          </p:cNvPr>
          <p:cNvGrpSpPr/>
          <p:nvPr/>
        </p:nvGrpSpPr>
        <p:grpSpPr>
          <a:xfrm>
            <a:off x="4034257" y="3845148"/>
            <a:ext cx="662118" cy="233100"/>
            <a:chOff x="1969486" y="1637124"/>
            <a:chExt cx="756907" cy="266471"/>
          </a:xfrm>
        </p:grpSpPr>
        <p:grpSp>
          <p:nvGrpSpPr>
            <p:cNvPr id="154" name="Group 153">
              <a:extLst>
                <a:ext uri="{FF2B5EF4-FFF2-40B4-BE49-F238E27FC236}">
                  <a16:creationId xmlns:a16="http://schemas.microsoft.com/office/drawing/2014/main" id="{4787DC8C-121E-4EDD-96E1-94BCECFC694D}"/>
                </a:ext>
              </a:extLst>
            </p:cNvPr>
            <p:cNvGrpSpPr/>
            <p:nvPr/>
          </p:nvGrpSpPr>
          <p:grpSpPr>
            <a:xfrm>
              <a:off x="1969486" y="1721846"/>
              <a:ext cx="756907" cy="181749"/>
              <a:chOff x="1969486" y="1721846"/>
              <a:chExt cx="756907" cy="181749"/>
            </a:xfrm>
          </p:grpSpPr>
          <p:pic>
            <p:nvPicPr>
              <p:cNvPr id="158" name="Graphic 157">
                <a:extLst>
                  <a:ext uri="{FF2B5EF4-FFF2-40B4-BE49-F238E27FC236}">
                    <a16:creationId xmlns:a16="http://schemas.microsoft.com/office/drawing/2014/main" id="{54FA7562-DCBA-45DA-B519-E2B5524BE6D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969486" y="1721847"/>
                <a:ext cx="181748" cy="181748"/>
              </a:xfrm>
              <a:prstGeom prst="rect">
                <a:avLst/>
              </a:prstGeom>
            </p:spPr>
          </p:pic>
          <p:cxnSp>
            <p:nvCxnSpPr>
              <p:cNvPr id="159" name="Straight Arrow Connector 158">
                <a:extLst>
                  <a:ext uri="{FF2B5EF4-FFF2-40B4-BE49-F238E27FC236}">
                    <a16:creationId xmlns:a16="http://schemas.microsoft.com/office/drawing/2014/main" id="{1DA3FE81-3575-401C-97FB-8F98C4614382}"/>
                  </a:ext>
                </a:extLst>
              </p:cNvPr>
              <p:cNvCxnSpPr>
                <a:cxnSpLocks/>
              </p:cNvCxnSpPr>
              <p:nvPr/>
            </p:nvCxnSpPr>
            <p:spPr>
              <a:xfrm flipV="1">
                <a:off x="2175176" y="1813669"/>
                <a:ext cx="157467" cy="1"/>
              </a:xfrm>
              <a:prstGeom prst="straightConnector1">
                <a:avLst/>
              </a:prstGeom>
              <a:ln>
                <a:solidFill>
                  <a:schemeClr val="bg1"/>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pic>
            <p:nvPicPr>
              <p:cNvPr id="160" name="Graphic 159">
                <a:extLst>
                  <a:ext uri="{FF2B5EF4-FFF2-40B4-BE49-F238E27FC236}">
                    <a16:creationId xmlns:a16="http://schemas.microsoft.com/office/drawing/2014/main" id="{9E362CED-F277-437A-B13C-8B73DCB56EEF}"/>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2347939" y="1721846"/>
                <a:ext cx="181749" cy="181749"/>
              </a:xfrm>
              <a:prstGeom prst="rect">
                <a:avLst/>
              </a:prstGeom>
            </p:spPr>
          </p:pic>
          <p:pic>
            <p:nvPicPr>
              <p:cNvPr id="161" name="Graphic 160">
                <a:extLst>
                  <a:ext uri="{FF2B5EF4-FFF2-40B4-BE49-F238E27FC236}">
                    <a16:creationId xmlns:a16="http://schemas.microsoft.com/office/drawing/2014/main" id="{FE3C3645-1BE1-4147-BDFD-9F12503B2D6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548437" y="1723743"/>
                <a:ext cx="177956" cy="177956"/>
              </a:xfrm>
              <a:prstGeom prst="rect">
                <a:avLst/>
              </a:prstGeom>
            </p:spPr>
          </p:pic>
        </p:grpSp>
        <p:pic>
          <p:nvPicPr>
            <p:cNvPr id="155" name="Picture 154" descr="Icon&#10;&#10;Description automatically generated">
              <a:extLst>
                <a:ext uri="{FF2B5EF4-FFF2-40B4-BE49-F238E27FC236}">
                  <a16:creationId xmlns:a16="http://schemas.microsoft.com/office/drawing/2014/main" id="{C2CFAC3D-EB89-4EC6-A9D5-17660487FAFC}"/>
                </a:ext>
              </a:extLst>
            </p:cNvPr>
            <p:cNvPicPr>
              <a:picLocks noChangeAspect="1"/>
            </p:cNvPicPr>
            <p:nvPr/>
          </p:nvPicPr>
          <p:blipFill>
            <a:blip r:embed="rId9"/>
            <a:stretch>
              <a:fillRect/>
            </a:stretch>
          </p:blipFill>
          <p:spPr>
            <a:xfrm>
              <a:off x="2026182" y="1637124"/>
              <a:ext cx="68356" cy="68356"/>
            </a:xfrm>
            <a:prstGeom prst="rect">
              <a:avLst/>
            </a:prstGeom>
          </p:spPr>
        </p:pic>
        <p:pic>
          <p:nvPicPr>
            <p:cNvPr id="156" name="Picture 155" descr="Icon&#10;&#10;Description automatically generated">
              <a:extLst>
                <a:ext uri="{FF2B5EF4-FFF2-40B4-BE49-F238E27FC236}">
                  <a16:creationId xmlns:a16="http://schemas.microsoft.com/office/drawing/2014/main" id="{9DF60DEA-587A-4E68-84C0-0ADD9C6EDA46}"/>
                </a:ext>
              </a:extLst>
            </p:cNvPr>
            <p:cNvPicPr>
              <a:picLocks noChangeAspect="1"/>
            </p:cNvPicPr>
            <p:nvPr/>
          </p:nvPicPr>
          <p:blipFill>
            <a:blip r:embed="rId9"/>
            <a:stretch>
              <a:fillRect/>
            </a:stretch>
          </p:blipFill>
          <p:spPr>
            <a:xfrm>
              <a:off x="2404635" y="1637124"/>
              <a:ext cx="68356" cy="68356"/>
            </a:xfrm>
            <a:prstGeom prst="rect">
              <a:avLst/>
            </a:prstGeom>
          </p:spPr>
        </p:pic>
        <p:pic>
          <p:nvPicPr>
            <p:cNvPr id="157" name="Picture 156" descr="Icon&#10;&#10;Description automatically generated">
              <a:extLst>
                <a:ext uri="{FF2B5EF4-FFF2-40B4-BE49-F238E27FC236}">
                  <a16:creationId xmlns:a16="http://schemas.microsoft.com/office/drawing/2014/main" id="{9043BC86-ECC3-4B47-8189-F7C5FC6689CB}"/>
                </a:ext>
              </a:extLst>
            </p:cNvPr>
            <p:cNvPicPr>
              <a:picLocks noChangeAspect="1"/>
            </p:cNvPicPr>
            <p:nvPr/>
          </p:nvPicPr>
          <p:blipFill>
            <a:blip r:embed="rId9"/>
            <a:stretch>
              <a:fillRect/>
            </a:stretch>
          </p:blipFill>
          <p:spPr>
            <a:xfrm>
              <a:off x="2574667" y="1637124"/>
              <a:ext cx="68356" cy="68356"/>
            </a:xfrm>
            <a:prstGeom prst="rect">
              <a:avLst/>
            </a:prstGeom>
          </p:spPr>
        </p:pic>
      </p:grpSp>
      <p:grpSp>
        <p:nvGrpSpPr>
          <p:cNvPr id="162" name="Group 161">
            <a:extLst>
              <a:ext uri="{FF2B5EF4-FFF2-40B4-BE49-F238E27FC236}">
                <a16:creationId xmlns:a16="http://schemas.microsoft.com/office/drawing/2014/main" id="{5323F30A-1077-4629-B594-0D5C0E24225C}"/>
              </a:ext>
            </a:extLst>
          </p:cNvPr>
          <p:cNvGrpSpPr/>
          <p:nvPr/>
        </p:nvGrpSpPr>
        <p:grpSpPr>
          <a:xfrm>
            <a:off x="3259811" y="4717769"/>
            <a:ext cx="662118" cy="233100"/>
            <a:chOff x="1969486" y="1637124"/>
            <a:chExt cx="756907" cy="266471"/>
          </a:xfrm>
        </p:grpSpPr>
        <p:grpSp>
          <p:nvGrpSpPr>
            <p:cNvPr id="163" name="Group 162">
              <a:extLst>
                <a:ext uri="{FF2B5EF4-FFF2-40B4-BE49-F238E27FC236}">
                  <a16:creationId xmlns:a16="http://schemas.microsoft.com/office/drawing/2014/main" id="{AA0AC5AE-3C8A-4699-859F-01A43B3702A0}"/>
                </a:ext>
              </a:extLst>
            </p:cNvPr>
            <p:cNvGrpSpPr/>
            <p:nvPr/>
          </p:nvGrpSpPr>
          <p:grpSpPr>
            <a:xfrm>
              <a:off x="1969486" y="1721846"/>
              <a:ext cx="756907" cy="181749"/>
              <a:chOff x="1969486" y="1721846"/>
              <a:chExt cx="756907" cy="181749"/>
            </a:xfrm>
          </p:grpSpPr>
          <p:pic>
            <p:nvPicPr>
              <p:cNvPr id="167" name="Graphic 166">
                <a:extLst>
                  <a:ext uri="{FF2B5EF4-FFF2-40B4-BE49-F238E27FC236}">
                    <a16:creationId xmlns:a16="http://schemas.microsoft.com/office/drawing/2014/main" id="{6A9D5364-0AEA-4B46-85F1-A28B0D43C0D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969486" y="1721847"/>
                <a:ext cx="181748" cy="181748"/>
              </a:xfrm>
              <a:prstGeom prst="rect">
                <a:avLst/>
              </a:prstGeom>
            </p:spPr>
          </p:pic>
          <p:cxnSp>
            <p:nvCxnSpPr>
              <p:cNvPr id="168" name="Straight Arrow Connector 167">
                <a:extLst>
                  <a:ext uri="{FF2B5EF4-FFF2-40B4-BE49-F238E27FC236}">
                    <a16:creationId xmlns:a16="http://schemas.microsoft.com/office/drawing/2014/main" id="{FB5337A2-9BEE-459F-870C-F0A5A406DE56}"/>
                  </a:ext>
                </a:extLst>
              </p:cNvPr>
              <p:cNvCxnSpPr>
                <a:cxnSpLocks/>
              </p:cNvCxnSpPr>
              <p:nvPr/>
            </p:nvCxnSpPr>
            <p:spPr>
              <a:xfrm flipV="1">
                <a:off x="2175176" y="1813669"/>
                <a:ext cx="157467" cy="1"/>
              </a:xfrm>
              <a:prstGeom prst="straightConnector1">
                <a:avLst/>
              </a:prstGeom>
              <a:ln>
                <a:solidFill>
                  <a:schemeClr val="bg1"/>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pic>
            <p:nvPicPr>
              <p:cNvPr id="169" name="Graphic 168">
                <a:extLst>
                  <a:ext uri="{FF2B5EF4-FFF2-40B4-BE49-F238E27FC236}">
                    <a16:creationId xmlns:a16="http://schemas.microsoft.com/office/drawing/2014/main" id="{E08C6798-CE13-4BDB-B5F5-350C322D80B4}"/>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2347939" y="1721846"/>
                <a:ext cx="181749" cy="181749"/>
              </a:xfrm>
              <a:prstGeom prst="rect">
                <a:avLst/>
              </a:prstGeom>
            </p:spPr>
          </p:pic>
          <p:pic>
            <p:nvPicPr>
              <p:cNvPr id="170" name="Graphic 169">
                <a:extLst>
                  <a:ext uri="{FF2B5EF4-FFF2-40B4-BE49-F238E27FC236}">
                    <a16:creationId xmlns:a16="http://schemas.microsoft.com/office/drawing/2014/main" id="{854C3A61-F838-4AFA-A755-D13E9EDAE60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548437" y="1723743"/>
                <a:ext cx="177956" cy="177956"/>
              </a:xfrm>
              <a:prstGeom prst="rect">
                <a:avLst/>
              </a:prstGeom>
            </p:spPr>
          </p:pic>
        </p:grpSp>
        <p:pic>
          <p:nvPicPr>
            <p:cNvPr id="164" name="Picture 163" descr="Icon&#10;&#10;Description automatically generated">
              <a:extLst>
                <a:ext uri="{FF2B5EF4-FFF2-40B4-BE49-F238E27FC236}">
                  <a16:creationId xmlns:a16="http://schemas.microsoft.com/office/drawing/2014/main" id="{0E7E6777-2EAF-4FA6-AB1B-B63F657463AA}"/>
                </a:ext>
              </a:extLst>
            </p:cNvPr>
            <p:cNvPicPr>
              <a:picLocks noChangeAspect="1"/>
            </p:cNvPicPr>
            <p:nvPr/>
          </p:nvPicPr>
          <p:blipFill>
            <a:blip r:embed="rId9"/>
            <a:stretch>
              <a:fillRect/>
            </a:stretch>
          </p:blipFill>
          <p:spPr>
            <a:xfrm>
              <a:off x="2026182" y="1637124"/>
              <a:ext cx="68356" cy="68356"/>
            </a:xfrm>
            <a:prstGeom prst="rect">
              <a:avLst/>
            </a:prstGeom>
          </p:spPr>
        </p:pic>
        <p:pic>
          <p:nvPicPr>
            <p:cNvPr id="165" name="Picture 164" descr="Icon&#10;&#10;Description automatically generated">
              <a:extLst>
                <a:ext uri="{FF2B5EF4-FFF2-40B4-BE49-F238E27FC236}">
                  <a16:creationId xmlns:a16="http://schemas.microsoft.com/office/drawing/2014/main" id="{FA106D8A-A72C-41C2-B3D9-5638425F701B}"/>
                </a:ext>
              </a:extLst>
            </p:cNvPr>
            <p:cNvPicPr>
              <a:picLocks noChangeAspect="1"/>
            </p:cNvPicPr>
            <p:nvPr/>
          </p:nvPicPr>
          <p:blipFill>
            <a:blip r:embed="rId9"/>
            <a:stretch>
              <a:fillRect/>
            </a:stretch>
          </p:blipFill>
          <p:spPr>
            <a:xfrm>
              <a:off x="2404635" y="1637124"/>
              <a:ext cx="68356" cy="68356"/>
            </a:xfrm>
            <a:prstGeom prst="rect">
              <a:avLst/>
            </a:prstGeom>
          </p:spPr>
        </p:pic>
        <p:pic>
          <p:nvPicPr>
            <p:cNvPr id="166" name="Picture 165" descr="Icon&#10;&#10;Description automatically generated">
              <a:extLst>
                <a:ext uri="{FF2B5EF4-FFF2-40B4-BE49-F238E27FC236}">
                  <a16:creationId xmlns:a16="http://schemas.microsoft.com/office/drawing/2014/main" id="{BF4840E1-076A-40A5-AA60-F6B7580F64C4}"/>
                </a:ext>
              </a:extLst>
            </p:cNvPr>
            <p:cNvPicPr>
              <a:picLocks noChangeAspect="1"/>
            </p:cNvPicPr>
            <p:nvPr/>
          </p:nvPicPr>
          <p:blipFill>
            <a:blip r:embed="rId9"/>
            <a:stretch>
              <a:fillRect/>
            </a:stretch>
          </p:blipFill>
          <p:spPr>
            <a:xfrm>
              <a:off x="2574667" y="1637124"/>
              <a:ext cx="68356" cy="68356"/>
            </a:xfrm>
            <a:prstGeom prst="rect">
              <a:avLst/>
            </a:prstGeom>
          </p:spPr>
        </p:pic>
      </p:grpSp>
      <p:pic>
        <p:nvPicPr>
          <p:cNvPr id="2054" name="Picture 2053" descr="Icon&#10;&#10;Description automatically generated">
            <a:extLst>
              <a:ext uri="{FF2B5EF4-FFF2-40B4-BE49-F238E27FC236}">
                <a16:creationId xmlns:a16="http://schemas.microsoft.com/office/drawing/2014/main" id="{EE599283-CC05-4F16-9481-D302EBAAB0B8}"/>
              </a:ext>
            </a:extLst>
          </p:cNvPr>
          <p:cNvPicPr>
            <a:picLocks noChangeAspect="1"/>
          </p:cNvPicPr>
          <p:nvPr/>
        </p:nvPicPr>
        <p:blipFill>
          <a:blip r:embed="rId11"/>
          <a:stretch>
            <a:fillRect/>
          </a:stretch>
        </p:blipFill>
        <p:spPr>
          <a:xfrm>
            <a:off x="5001588" y="3062638"/>
            <a:ext cx="291225" cy="291225"/>
          </a:xfrm>
          <a:prstGeom prst="rect">
            <a:avLst/>
          </a:prstGeom>
        </p:spPr>
      </p:pic>
      <p:pic>
        <p:nvPicPr>
          <p:cNvPr id="2057" name="Graphic 2056">
            <a:extLst>
              <a:ext uri="{FF2B5EF4-FFF2-40B4-BE49-F238E27FC236}">
                <a16:creationId xmlns:a16="http://schemas.microsoft.com/office/drawing/2014/main" id="{2D1735E4-9345-4D20-8C87-F0901DCCC45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639119" y="1482526"/>
            <a:ext cx="247109" cy="247109"/>
          </a:xfrm>
          <a:prstGeom prst="rect">
            <a:avLst/>
          </a:prstGeom>
        </p:spPr>
      </p:pic>
      <p:pic>
        <p:nvPicPr>
          <p:cNvPr id="2059" name="Graphic 2058">
            <a:extLst>
              <a:ext uri="{FF2B5EF4-FFF2-40B4-BE49-F238E27FC236}">
                <a16:creationId xmlns:a16="http://schemas.microsoft.com/office/drawing/2014/main" id="{AB283601-3BA7-48EC-8ED3-27CD067377B0}"/>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316183" y="1496812"/>
            <a:ext cx="232823" cy="232823"/>
          </a:xfrm>
          <a:prstGeom prst="rect">
            <a:avLst/>
          </a:prstGeom>
        </p:spPr>
      </p:pic>
      <p:sp>
        <p:nvSpPr>
          <p:cNvPr id="2060" name="Rectangle 2059">
            <a:extLst>
              <a:ext uri="{FF2B5EF4-FFF2-40B4-BE49-F238E27FC236}">
                <a16:creationId xmlns:a16="http://schemas.microsoft.com/office/drawing/2014/main" id="{625379E4-D79B-42B5-9CD0-19234441684B}"/>
              </a:ext>
            </a:extLst>
          </p:cNvPr>
          <p:cNvSpPr/>
          <p:nvPr/>
        </p:nvSpPr>
        <p:spPr bwMode="auto">
          <a:xfrm>
            <a:off x="5769367" y="1454484"/>
            <a:ext cx="616665"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SQL Server</a:t>
            </a:r>
          </a:p>
        </p:txBody>
      </p:sp>
      <p:sp>
        <p:nvSpPr>
          <p:cNvPr id="2063" name="Rectangle 2062">
            <a:extLst>
              <a:ext uri="{FF2B5EF4-FFF2-40B4-BE49-F238E27FC236}">
                <a16:creationId xmlns:a16="http://schemas.microsoft.com/office/drawing/2014/main" id="{898DC24F-1D4A-468C-8BDA-904F4F61F744}"/>
              </a:ext>
            </a:extLst>
          </p:cNvPr>
          <p:cNvSpPr/>
          <p:nvPr/>
        </p:nvSpPr>
        <p:spPr bwMode="auto">
          <a:xfrm>
            <a:off x="6432594" y="1454484"/>
            <a:ext cx="850893"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Integration</a:t>
            </a:r>
            <a:b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b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Runtime</a:t>
            </a:r>
          </a:p>
        </p:txBody>
      </p:sp>
      <p:sp>
        <p:nvSpPr>
          <p:cNvPr id="2064" name="Rectangle 2063">
            <a:extLst>
              <a:ext uri="{FF2B5EF4-FFF2-40B4-BE49-F238E27FC236}">
                <a16:creationId xmlns:a16="http://schemas.microsoft.com/office/drawing/2014/main" id="{D45246FE-8AC5-4809-9EE6-9858678D04C2}"/>
              </a:ext>
            </a:extLst>
          </p:cNvPr>
          <p:cNvSpPr/>
          <p:nvPr/>
        </p:nvSpPr>
        <p:spPr bwMode="auto">
          <a:xfrm>
            <a:off x="5440154" y="1195493"/>
            <a:ext cx="1106731"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b="1" dirty="0">
                <a:solidFill>
                  <a:schemeClr val="tx1"/>
                </a:solidFill>
                <a:latin typeface="Segoe UI"/>
                <a:ea typeface="Segoe UI" pitchFamily="34" charset="0"/>
                <a:cs typeface="Segoe UI Semibold" panose="020B0702040204020203" pitchFamily="34" charset="0"/>
              </a:rPr>
              <a:t>On-prem</a:t>
            </a:r>
          </a:p>
        </p:txBody>
      </p:sp>
      <p:cxnSp>
        <p:nvCxnSpPr>
          <p:cNvPr id="2065" name="Straight Arrow Connector 2064">
            <a:extLst>
              <a:ext uri="{FF2B5EF4-FFF2-40B4-BE49-F238E27FC236}">
                <a16:creationId xmlns:a16="http://schemas.microsoft.com/office/drawing/2014/main" id="{BF45AE03-66BB-428A-B7C7-0EF0929FD99C}"/>
              </a:ext>
            </a:extLst>
          </p:cNvPr>
          <p:cNvCxnSpPr>
            <a:cxnSpLocks/>
          </p:cNvCxnSpPr>
          <p:nvPr/>
        </p:nvCxnSpPr>
        <p:spPr>
          <a:xfrm flipV="1">
            <a:off x="7147837" y="1613037"/>
            <a:ext cx="1155003" cy="1"/>
          </a:xfrm>
          <a:prstGeom prst="straightConnector1">
            <a:avLst/>
          </a:prstGeom>
          <a:ln w="12700">
            <a:solidFill>
              <a:schemeClr val="tx1"/>
            </a:solidFill>
            <a:headEnd type="none" w="sm" len="sm"/>
            <a:tailEnd type="triangle" w="med" len="sm"/>
          </a:ln>
        </p:spPr>
        <p:style>
          <a:lnRef idx="1">
            <a:schemeClr val="accent1"/>
          </a:lnRef>
          <a:fillRef idx="0">
            <a:schemeClr val="accent1"/>
          </a:fillRef>
          <a:effectRef idx="0">
            <a:schemeClr val="accent1"/>
          </a:effectRef>
          <a:fontRef idx="minor">
            <a:schemeClr val="tx1"/>
          </a:fontRef>
        </p:style>
      </p:cxnSp>
      <p:pic>
        <p:nvPicPr>
          <p:cNvPr id="2067" name="Graphic 2066">
            <a:extLst>
              <a:ext uri="{FF2B5EF4-FFF2-40B4-BE49-F238E27FC236}">
                <a16:creationId xmlns:a16="http://schemas.microsoft.com/office/drawing/2014/main" id="{2CF68951-D802-422C-84CB-37EA5E19AB29}"/>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8334228" y="1464136"/>
            <a:ext cx="255215" cy="255215"/>
          </a:xfrm>
          <a:prstGeom prst="rect">
            <a:avLst/>
          </a:prstGeom>
        </p:spPr>
      </p:pic>
      <p:sp>
        <p:nvSpPr>
          <p:cNvPr id="2068" name="Rectangle 2067">
            <a:extLst>
              <a:ext uri="{FF2B5EF4-FFF2-40B4-BE49-F238E27FC236}">
                <a16:creationId xmlns:a16="http://schemas.microsoft.com/office/drawing/2014/main" id="{D45B7D2B-AD65-4AC6-9941-3ACA4EB65E42}"/>
              </a:ext>
            </a:extLst>
          </p:cNvPr>
          <p:cNvSpPr/>
          <p:nvPr/>
        </p:nvSpPr>
        <p:spPr bwMode="auto">
          <a:xfrm>
            <a:off x="8025279" y="1194587"/>
            <a:ext cx="850893"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algn="ct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Data</a:t>
            </a:r>
            <a:b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b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Factory</a:t>
            </a:r>
          </a:p>
        </p:txBody>
      </p:sp>
      <p:sp>
        <p:nvSpPr>
          <p:cNvPr id="2070" name="Rectangle 2069">
            <a:extLst>
              <a:ext uri="{FF2B5EF4-FFF2-40B4-BE49-F238E27FC236}">
                <a16:creationId xmlns:a16="http://schemas.microsoft.com/office/drawing/2014/main" id="{959B1548-BC14-46FE-ACBB-7EA279CF5C4E}"/>
              </a:ext>
            </a:extLst>
          </p:cNvPr>
          <p:cNvSpPr/>
          <p:nvPr/>
        </p:nvSpPr>
        <p:spPr bwMode="auto">
          <a:xfrm>
            <a:off x="9778445" y="1411698"/>
            <a:ext cx="1155003" cy="405488"/>
          </a:xfrm>
          <a:prstGeom prst="rect">
            <a:avLst/>
          </a:prstGeom>
          <a:solidFill>
            <a:srgbClr val="E2E2E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tx1"/>
              </a:solidFill>
              <a:latin typeface="Segoe UI"/>
              <a:ea typeface="Segoe UI" pitchFamily="34" charset="0"/>
              <a:cs typeface="Segoe UI" pitchFamily="34" charset="0"/>
            </a:endParaRPr>
          </a:p>
        </p:txBody>
      </p:sp>
      <p:pic>
        <p:nvPicPr>
          <p:cNvPr id="2071" name="Graphic 2070">
            <a:extLst>
              <a:ext uri="{FF2B5EF4-FFF2-40B4-BE49-F238E27FC236}">
                <a16:creationId xmlns:a16="http://schemas.microsoft.com/office/drawing/2014/main" id="{9E6CE4B7-21BF-4660-96E9-3E2C2B76368F}"/>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9818538" y="1483932"/>
            <a:ext cx="247109" cy="247109"/>
          </a:xfrm>
          <a:prstGeom prst="rect">
            <a:avLst/>
          </a:prstGeom>
        </p:spPr>
      </p:pic>
      <p:pic>
        <p:nvPicPr>
          <p:cNvPr id="2072" name="Graphic 2071">
            <a:extLst>
              <a:ext uri="{FF2B5EF4-FFF2-40B4-BE49-F238E27FC236}">
                <a16:creationId xmlns:a16="http://schemas.microsoft.com/office/drawing/2014/main" id="{238375B4-EFEC-431D-BBCC-3C065924220F}"/>
              </a:ext>
            </a:extLst>
          </p:cNvPr>
          <p:cNvPicPr>
            <a:picLocks noChangeAspect="1"/>
          </p:cNvPicPr>
          <p:nvPr/>
        </p:nvPicPr>
        <p:blipFill>
          <a:blip r:embed="rId16">
            <a:extLst>
              <a:ext uri="{96DAC541-7B7A-43D3-8B79-37D633B846F1}">
                <asvg:svgBlip xmlns:asvg="http://schemas.microsoft.com/office/drawing/2016/SVG/main" r:embed="rId8"/>
              </a:ext>
            </a:extLst>
          </a:blip>
          <a:srcRect/>
          <a:stretch/>
        </p:blipFill>
        <p:spPr>
          <a:xfrm>
            <a:off x="10377200" y="1498218"/>
            <a:ext cx="232823" cy="232823"/>
          </a:xfrm>
          <a:prstGeom prst="rect">
            <a:avLst/>
          </a:prstGeom>
        </p:spPr>
      </p:pic>
      <p:sp>
        <p:nvSpPr>
          <p:cNvPr id="2073" name="Rectangle 2072">
            <a:extLst>
              <a:ext uri="{FF2B5EF4-FFF2-40B4-BE49-F238E27FC236}">
                <a16:creationId xmlns:a16="http://schemas.microsoft.com/office/drawing/2014/main" id="{A0872180-33C4-4817-A740-B3D90C331879}"/>
              </a:ext>
            </a:extLst>
          </p:cNvPr>
          <p:cNvSpPr/>
          <p:nvPr/>
        </p:nvSpPr>
        <p:spPr bwMode="auto">
          <a:xfrm>
            <a:off x="9948786" y="1455889"/>
            <a:ext cx="616665"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SQL DB</a:t>
            </a:r>
          </a:p>
        </p:txBody>
      </p:sp>
      <p:sp>
        <p:nvSpPr>
          <p:cNvPr id="2074" name="Rectangle 2073">
            <a:extLst>
              <a:ext uri="{FF2B5EF4-FFF2-40B4-BE49-F238E27FC236}">
                <a16:creationId xmlns:a16="http://schemas.microsoft.com/office/drawing/2014/main" id="{AD03FD0A-0AC2-4024-8F97-80EA3ECDE7FB}"/>
              </a:ext>
            </a:extLst>
          </p:cNvPr>
          <p:cNvSpPr/>
          <p:nvPr/>
        </p:nvSpPr>
        <p:spPr bwMode="auto">
          <a:xfrm>
            <a:off x="10493612" y="1455889"/>
            <a:ext cx="508663"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SQL</a:t>
            </a:r>
            <a:b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b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MI</a:t>
            </a:r>
          </a:p>
        </p:txBody>
      </p:sp>
      <p:sp>
        <p:nvSpPr>
          <p:cNvPr id="2075" name="Rectangle 2074">
            <a:extLst>
              <a:ext uri="{FF2B5EF4-FFF2-40B4-BE49-F238E27FC236}">
                <a16:creationId xmlns:a16="http://schemas.microsoft.com/office/drawing/2014/main" id="{BC5B1C25-12CD-4003-AD8C-C642B1B95A80}"/>
              </a:ext>
            </a:extLst>
          </p:cNvPr>
          <p:cNvSpPr/>
          <p:nvPr/>
        </p:nvSpPr>
        <p:spPr bwMode="auto">
          <a:xfrm>
            <a:off x="9621694" y="1196898"/>
            <a:ext cx="1106731"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b="1" dirty="0">
                <a:solidFill>
                  <a:schemeClr val="tx1"/>
                </a:solidFill>
                <a:latin typeface="Segoe UI"/>
                <a:ea typeface="Segoe UI" pitchFamily="34" charset="0"/>
                <a:cs typeface="Segoe UI Semibold" panose="020B0702040204020203" pitchFamily="34" charset="0"/>
              </a:rPr>
              <a:t>Azure SQL</a:t>
            </a:r>
          </a:p>
        </p:txBody>
      </p:sp>
      <p:cxnSp>
        <p:nvCxnSpPr>
          <p:cNvPr id="2076" name="Straight Arrow Connector 2075">
            <a:extLst>
              <a:ext uri="{FF2B5EF4-FFF2-40B4-BE49-F238E27FC236}">
                <a16:creationId xmlns:a16="http://schemas.microsoft.com/office/drawing/2014/main" id="{2AE7D297-5ACA-414F-BFFB-4134652BA73D}"/>
              </a:ext>
            </a:extLst>
          </p:cNvPr>
          <p:cNvCxnSpPr>
            <a:cxnSpLocks/>
          </p:cNvCxnSpPr>
          <p:nvPr/>
        </p:nvCxnSpPr>
        <p:spPr>
          <a:xfrm flipV="1">
            <a:off x="8623442" y="1620629"/>
            <a:ext cx="1155003" cy="1"/>
          </a:xfrm>
          <a:prstGeom prst="straightConnector1">
            <a:avLst/>
          </a:prstGeom>
          <a:ln w="12700">
            <a:solidFill>
              <a:schemeClr val="tx1"/>
            </a:solidFill>
            <a:headEnd type="none" w="sm" len="sm"/>
            <a:tailEnd type="triangle" w="med" len="sm"/>
          </a:ln>
        </p:spPr>
        <p:style>
          <a:lnRef idx="1">
            <a:schemeClr val="accent1"/>
          </a:lnRef>
          <a:fillRef idx="0">
            <a:schemeClr val="accent1"/>
          </a:fillRef>
          <a:effectRef idx="0">
            <a:schemeClr val="accent1"/>
          </a:effectRef>
          <a:fontRef idx="minor">
            <a:schemeClr val="tx1"/>
          </a:fontRef>
        </p:style>
      </p:cxnSp>
      <p:pic>
        <p:nvPicPr>
          <p:cNvPr id="2079" name="Graphic 2078">
            <a:extLst>
              <a:ext uri="{FF2B5EF4-FFF2-40B4-BE49-F238E27FC236}">
                <a16:creationId xmlns:a16="http://schemas.microsoft.com/office/drawing/2014/main" id="{96CA987F-36FC-4A77-87FE-B7E895C62D9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751256" y="4179374"/>
            <a:ext cx="247109" cy="247109"/>
          </a:xfrm>
          <a:prstGeom prst="rect">
            <a:avLst/>
          </a:prstGeom>
        </p:spPr>
      </p:pic>
      <p:pic>
        <p:nvPicPr>
          <p:cNvPr id="2080" name="Graphic 2079">
            <a:extLst>
              <a:ext uri="{FF2B5EF4-FFF2-40B4-BE49-F238E27FC236}">
                <a16:creationId xmlns:a16="http://schemas.microsoft.com/office/drawing/2014/main" id="{D14609AB-FB98-4536-BCE7-A655E7BE319D}"/>
              </a:ext>
            </a:extLst>
          </p:cNvPr>
          <p:cNvPicPr>
            <a:picLocks noChangeAspect="1"/>
          </p:cNvPicPr>
          <p:nvPr/>
        </p:nvPicPr>
        <p:blipFill>
          <a:blip r:embed="rId17">
            <a:extLst>
              <a:ext uri="{96DAC541-7B7A-43D3-8B79-37D633B846F1}">
                <asvg:svgBlip xmlns:asvg="http://schemas.microsoft.com/office/drawing/2016/SVG/main" r:embed="rId18"/>
              </a:ext>
            </a:extLst>
          </a:blip>
          <a:srcRect/>
          <a:stretch/>
        </p:blipFill>
        <p:spPr>
          <a:xfrm>
            <a:off x="6690967" y="4176677"/>
            <a:ext cx="232823" cy="202188"/>
          </a:xfrm>
          <a:prstGeom prst="rect">
            <a:avLst/>
          </a:prstGeom>
        </p:spPr>
      </p:pic>
      <p:sp>
        <p:nvSpPr>
          <p:cNvPr id="2081" name="Rectangle 2080">
            <a:extLst>
              <a:ext uri="{FF2B5EF4-FFF2-40B4-BE49-F238E27FC236}">
                <a16:creationId xmlns:a16="http://schemas.microsoft.com/office/drawing/2014/main" id="{C7338216-1823-4240-93EF-7D582EFC0288}"/>
              </a:ext>
            </a:extLst>
          </p:cNvPr>
          <p:cNvSpPr/>
          <p:nvPr/>
        </p:nvSpPr>
        <p:spPr bwMode="auto">
          <a:xfrm>
            <a:off x="5453039" y="3924131"/>
            <a:ext cx="843541"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SQL Server</a:t>
            </a:r>
          </a:p>
        </p:txBody>
      </p:sp>
      <p:sp>
        <p:nvSpPr>
          <p:cNvPr id="2082" name="Rectangle 2081">
            <a:extLst>
              <a:ext uri="{FF2B5EF4-FFF2-40B4-BE49-F238E27FC236}">
                <a16:creationId xmlns:a16="http://schemas.microsoft.com/office/drawing/2014/main" id="{0808C2C1-EC6E-4D74-AF39-71E597586E1C}"/>
              </a:ext>
            </a:extLst>
          </p:cNvPr>
          <p:cNvSpPr/>
          <p:nvPr/>
        </p:nvSpPr>
        <p:spPr bwMode="auto">
          <a:xfrm>
            <a:off x="6386033" y="3930718"/>
            <a:ext cx="842693"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algn="ct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SMB Folder</a:t>
            </a:r>
          </a:p>
        </p:txBody>
      </p:sp>
      <p:sp>
        <p:nvSpPr>
          <p:cNvPr id="2083" name="Rectangle 2082">
            <a:extLst>
              <a:ext uri="{FF2B5EF4-FFF2-40B4-BE49-F238E27FC236}">
                <a16:creationId xmlns:a16="http://schemas.microsoft.com/office/drawing/2014/main" id="{9B9435B7-7097-46DC-B2AC-C9A9E566321A}"/>
              </a:ext>
            </a:extLst>
          </p:cNvPr>
          <p:cNvSpPr/>
          <p:nvPr/>
        </p:nvSpPr>
        <p:spPr bwMode="auto">
          <a:xfrm>
            <a:off x="5440154" y="3761877"/>
            <a:ext cx="1106731"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b="1" dirty="0">
                <a:solidFill>
                  <a:schemeClr val="tx1"/>
                </a:solidFill>
                <a:latin typeface="Segoe UI"/>
                <a:ea typeface="Segoe UI" pitchFamily="34" charset="0"/>
                <a:cs typeface="Segoe UI Semibold" panose="020B0702040204020203" pitchFamily="34" charset="0"/>
              </a:rPr>
              <a:t>On-prem</a:t>
            </a:r>
          </a:p>
        </p:txBody>
      </p:sp>
      <p:pic>
        <p:nvPicPr>
          <p:cNvPr id="2084" name="Graphic 2083">
            <a:extLst>
              <a:ext uri="{FF2B5EF4-FFF2-40B4-BE49-F238E27FC236}">
                <a16:creationId xmlns:a16="http://schemas.microsoft.com/office/drawing/2014/main" id="{25C17043-5B39-424F-ABB9-902A0467DBD1}"/>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6843229" y="4287460"/>
            <a:ext cx="116302" cy="144901"/>
          </a:xfrm>
          <a:prstGeom prst="rect">
            <a:avLst/>
          </a:prstGeom>
        </p:spPr>
      </p:pic>
      <p:cxnSp>
        <p:nvCxnSpPr>
          <p:cNvPr id="2085" name="Straight Arrow Connector 2084">
            <a:extLst>
              <a:ext uri="{FF2B5EF4-FFF2-40B4-BE49-F238E27FC236}">
                <a16:creationId xmlns:a16="http://schemas.microsoft.com/office/drawing/2014/main" id="{AF954E67-6E19-4C08-B599-1EF09646067F}"/>
              </a:ext>
            </a:extLst>
          </p:cNvPr>
          <p:cNvCxnSpPr>
            <a:cxnSpLocks/>
          </p:cNvCxnSpPr>
          <p:nvPr/>
        </p:nvCxnSpPr>
        <p:spPr>
          <a:xfrm flipV="1">
            <a:off x="5994459" y="4273101"/>
            <a:ext cx="673867" cy="1"/>
          </a:xfrm>
          <a:prstGeom prst="straightConnector1">
            <a:avLst/>
          </a:prstGeom>
          <a:ln w="12700">
            <a:solidFill>
              <a:schemeClr val="tx1"/>
            </a:solidFill>
            <a:headEnd type="none" w="sm" len="sm"/>
            <a:tailEnd type="triangle" w="med" len="sm"/>
          </a:ln>
        </p:spPr>
        <p:style>
          <a:lnRef idx="1">
            <a:schemeClr val="accent1"/>
          </a:lnRef>
          <a:fillRef idx="0">
            <a:schemeClr val="accent1"/>
          </a:fillRef>
          <a:effectRef idx="0">
            <a:schemeClr val="accent1"/>
          </a:effectRef>
          <a:fontRef idx="minor">
            <a:schemeClr val="tx1"/>
          </a:fontRef>
        </p:style>
      </p:cxnSp>
      <p:sp>
        <p:nvSpPr>
          <p:cNvPr id="2088" name="Rectangle 2087">
            <a:extLst>
              <a:ext uri="{FF2B5EF4-FFF2-40B4-BE49-F238E27FC236}">
                <a16:creationId xmlns:a16="http://schemas.microsoft.com/office/drawing/2014/main" id="{583A6BDA-7B5D-4C5D-8CC8-31AF7FA342FA}"/>
              </a:ext>
            </a:extLst>
          </p:cNvPr>
          <p:cNvSpPr/>
          <p:nvPr/>
        </p:nvSpPr>
        <p:spPr bwMode="auto">
          <a:xfrm>
            <a:off x="5866511" y="4049841"/>
            <a:ext cx="842693"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algn="ctr" defTabSz="815727" fontAlgn="base">
              <a:spcBef>
                <a:spcPct val="0"/>
              </a:spcBef>
              <a:spcAft>
                <a:spcPct val="0"/>
              </a:spcAft>
              <a:defRPr/>
            </a:pPr>
            <a:r>
              <a:rPr lang="en-US" sz="612" dirty="0">
                <a:solidFill>
                  <a:schemeClr val="tx1"/>
                </a:solidFill>
                <a:latin typeface="Cascadia Code" panose="020B0609020000020004" pitchFamily="49" charset="0"/>
                <a:ea typeface="Segoe UI" pitchFamily="34" charset="0"/>
                <a:cs typeface="Cascadia Code" panose="020B0609020000020004" pitchFamily="49" charset="0"/>
              </a:rPr>
              <a:t>.</a:t>
            </a:r>
            <a:r>
              <a:rPr lang="en-US" sz="612" dirty="0" err="1">
                <a:solidFill>
                  <a:schemeClr val="tx1"/>
                </a:solidFill>
                <a:latin typeface="Cascadia Code" panose="020B0609020000020004" pitchFamily="49" charset="0"/>
                <a:ea typeface="Segoe UI" pitchFamily="34" charset="0"/>
                <a:cs typeface="Cascadia Code" panose="020B0609020000020004" pitchFamily="49" charset="0"/>
              </a:rPr>
              <a:t>bak</a:t>
            </a:r>
            <a:r>
              <a:rPr lang="en-US" sz="612" dirty="0">
                <a:solidFill>
                  <a:schemeClr val="tx1"/>
                </a:solidFill>
                <a:latin typeface="Cascadia Code" panose="020B0609020000020004" pitchFamily="49" charset="0"/>
                <a:ea typeface="Segoe UI" pitchFamily="34" charset="0"/>
                <a:cs typeface="Cascadia Code" panose="020B0609020000020004" pitchFamily="49" charset="0"/>
              </a:rPr>
              <a:t>,.</a:t>
            </a:r>
            <a:r>
              <a:rPr lang="en-US" sz="612" dirty="0" err="1">
                <a:solidFill>
                  <a:schemeClr val="tx1"/>
                </a:solidFill>
                <a:latin typeface="Cascadia Code" panose="020B0609020000020004" pitchFamily="49" charset="0"/>
                <a:ea typeface="Segoe UI" pitchFamily="34" charset="0"/>
                <a:cs typeface="Cascadia Code" panose="020B0609020000020004" pitchFamily="49" charset="0"/>
              </a:rPr>
              <a:t>trn</a:t>
            </a:r>
            <a:endParaRPr lang="en-US" sz="612" dirty="0">
              <a:solidFill>
                <a:schemeClr val="tx1"/>
              </a:solidFill>
              <a:latin typeface="Cascadia Code" panose="020B0609020000020004" pitchFamily="49" charset="0"/>
              <a:ea typeface="Segoe UI" pitchFamily="34" charset="0"/>
              <a:cs typeface="Cascadia Code" panose="020B0609020000020004" pitchFamily="49" charset="0"/>
            </a:endParaRPr>
          </a:p>
        </p:txBody>
      </p:sp>
      <p:pic>
        <p:nvPicPr>
          <p:cNvPr id="2089" name="Graphic 2088">
            <a:extLst>
              <a:ext uri="{FF2B5EF4-FFF2-40B4-BE49-F238E27FC236}">
                <a16:creationId xmlns:a16="http://schemas.microsoft.com/office/drawing/2014/main" id="{86E276CE-1FA2-4F6F-BD86-14EE240FAEF4}"/>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7583286" y="4129764"/>
            <a:ext cx="208185" cy="208185"/>
          </a:xfrm>
          <a:prstGeom prst="rect">
            <a:avLst/>
          </a:prstGeom>
        </p:spPr>
      </p:pic>
      <p:cxnSp>
        <p:nvCxnSpPr>
          <p:cNvPr id="2092" name="Straight Arrow Connector 2091">
            <a:extLst>
              <a:ext uri="{FF2B5EF4-FFF2-40B4-BE49-F238E27FC236}">
                <a16:creationId xmlns:a16="http://schemas.microsoft.com/office/drawing/2014/main" id="{CA018C86-8E27-43BD-9762-9466AD359088}"/>
              </a:ext>
            </a:extLst>
          </p:cNvPr>
          <p:cNvCxnSpPr>
            <a:cxnSpLocks/>
          </p:cNvCxnSpPr>
          <p:nvPr/>
        </p:nvCxnSpPr>
        <p:spPr>
          <a:xfrm flipV="1">
            <a:off x="7143980" y="4246441"/>
            <a:ext cx="386353" cy="1"/>
          </a:xfrm>
          <a:prstGeom prst="straightConnector1">
            <a:avLst/>
          </a:prstGeom>
          <a:ln w="12700">
            <a:solidFill>
              <a:schemeClr val="tx1"/>
            </a:solidFill>
            <a:headEnd type="none" w="sm" len="sm"/>
            <a:tailEnd type="triangle" w="med" len="sm"/>
          </a:ln>
        </p:spPr>
        <p:style>
          <a:lnRef idx="1">
            <a:schemeClr val="accent1"/>
          </a:lnRef>
          <a:fillRef idx="0">
            <a:schemeClr val="accent1"/>
          </a:fillRef>
          <a:effectRef idx="0">
            <a:schemeClr val="accent1"/>
          </a:effectRef>
          <a:fontRef idx="minor">
            <a:schemeClr val="tx1"/>
          </a:fontRef>
        </p:style>
      </p:cxnSp>
      <p:sp>
        <p:nvSpPr>
          <p:cNvPr id="2096" name="Rectangle 2095">
            <a:extLst>
              <a:ext uri="{FF2B5EF4-FFF2-40B4-BE49-F238E27FC236}">
                <a16:creationId xmlns:a16="http://schemas.microsoft.com/office/drawing/2014/main" id="{7CD7A2F8-C7A5-420F-A347-043F5528E310}"/>
              </a:ext>
            </a:extLst>
          </p:cNvPr>
          <p:cNvSpPr/>
          <p:nvPr/>
        </p:nvSpPr>
        <p:spPr bwMode="auto">
          <a:xfrm>
            <a:off x="8054264" y="3772235"/>
            <a:ext cx="1485144"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b="1" dirty="0">
                <a:solidFill>
                  <a:schemeClr val="tx1"/>
                </a:solidFill>
                <a:latin typeface="Segoe UI"/>
                <a:ea typeface="Segoe UI" pitchFamily="34" charset="0"/>
                <a:cs typeface="Segoe UI Semibold" panose="020B0702040204020203" pitchFamily="34" charset="0"/>
              </a:rPr>
              <a:t>Backups</a:t>
            </a:r>
          </a:p>
        </p:txBody>
      </p:sp>
      <p:sp>
        <p:nvSpPr>
          <p:cNvPr id="2097" name="Rectangle 2096">
            <a:extLst>
              <a:ext uri="{FF2B5EF4-FFF2-40B4-BE49-F238E27FC236}">
                <a16:creationId xmlns:a16="http://schemas.microsoft.com/office/drawing/2014/main" id="{2AA7A384-0ED5-450E-8523-93E19DA7FCC6}"/>
              </a:ext>
            </a:extLst>
          </p:cNvPr>
          <p:cNvSpPr/>
          <p:nvPr/>
        </p:nvSpPr>
        <p:spPr bwMode="auto">
          <a:xfrm>
            <a:off x="8411196" y="4101623"/>
            <a:ext cx="687549"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Blob Storage</a:t>
            </a:r>
          </a:p>
        </p:txBody>
      </p:sp>
      <p:sp>
        <p:nvSpPr>
          <p:cNvPr id="2099" name="Rectangle 2098">
            <a:extLst>
              <a:ext uri="{FF2B5EF4-FFF2-40B4-BE49-F238E27FC236}">
                <a16:creationId xmlns:a16="http://schemas.microsoft.com/office/drawing/2014/main" id="{DC8CEBE1-51FF-4E68-898B-772C53DE300F}"/>
              </a:ext>
            </a:extLst>
          </p:cNvPr>
          <p:cNvSpPr/>
          <p:nvPr/>
        </p:nvSpPr>
        <p:spPr bwMode="auto">
          <a:xfrm>
            <a:off x="7170032" y="3846118"/>
            <a:ext cx="1016135"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algn="ct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DMS </a:t>
            </a:r>
            <a:b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b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Agent</a:t>
            </a:r>
          </a:p>
        </p:txBody>
      </p:sp>
      <p:grpSp>
        <p:nvGrpSpPr>
          <p:cNvPr id="260" name="Group 259">
            <a:extLst>
              <a:ext uri="{FF2B5EF4-FFF2-40B4-BE49-F238E27FC236}">
                <a16:creationId xmlns:a16="http://schemas.microsoft.com/office/drawing/2014/main" id="{F3746558-7685-4D6C-918E-B8611B07661B}"/>
              </a:ext>
            </a:extLst>
          </p:cNvPr>
          <p:cNvGrpSpPr/>
          <p:nvPr/>
        </p:nvGrpSpPr>
        <p:grpSpPr>
          <a:xfrm>
            <a:off x="8272650" y="4127146"/>
            <a:ext cx="242712" cy="205985"/>
            <a:chOff x="4767263" y="3733809"/>
            <a:chExt cx="241301" cy="204788"/>
          </a:xfrm>
        </p:grpSpPr>
        <p:sp>
          <p:nvSpPr>
            <p:cNvPr id="281" name="Freeform 24">
              <a:extLst>
                <a:ext uri="{FF2B5EF4-FFF2-40B4-BE49-F238E27FC236}">
                  <a16:creationId xmlns:a16="http://schemas.microsoft.com/office/drawing/2014/main" id="{7F1C0DA5-73E5-4549-AF63-B5AD30A78A80}"/>
                </a:ext>
              </a:extLst>
            </p:cNvPr>
            <p:cNvSpPr>
              <a:spLocks/>
            </p:cNvSpPr>
            <p:nvPr/>
          </p:nvSpPr>
          <p:spPr bwMode="auto">
            <a:xfrm>
              <a:off x="4767263" y="3765559"/>
              <a:ext cx="241300" cy="173038"/>
            </a:xfrm>
            <a:custGeom>
              <a:avLst/>
              <a:gdLst>
                <a:gd name="T0" fmla="*/ 99 w 204"/>
                <a:gd name="T1" fmla="*/ 71 h 146"/>
                <a:gd name="T2" fmla="*/ 87 w 204"/>
                <a:gd name="T3" fmla="*/ 71 h 146"/>
                <a:gd name="T4" fmla="*/ 80 w 204"/>
                <a:gd name="T5" fmla="*/ 78 h 146"/>
                <a:gd name="T6" fmla="*/ 98 w 204"/>
                <a:gd name="T7" fmla="*/ 78 h 146"/>
                <a:gd name="T8" fmla="*/ 98 w 204"/>
                <a:gd name="T9" fmla="*/ 131 h 146"/>
                <a:gd name="T10" fmla="*/ 31 w 204"/>
                <a:gd name="T11" fmla="*/ 131 h 146"/>
                <a:gd name="T12" fmla="*/ 17 w 204"/>
                <a:gd name="T13" fmla="*/ 146 h 146"/>
                <a:gd name="T14" fmla="*/ 8 w 204"/>
                <a:gd name="T15" fmla="*/ 146 h 146"/>
                <a:gd name="T16" fmla="*/ 0 w 204"/>
                <a:gd name="T17" fmla="*/ 137 h 146"/>
                <a:gd name="T18" fmla="*/ 0 w 204"/>
                <a:gd name="T19" fmla="*/ 138 h 146"/>
                <a:gd name="T20" fmla="*/ 7 w 204"/>
                <a:gd name="T21" fmla="*/ 146 h 146"/>
                <a:gd name="T22" fmla="*/ 196 w 204"/>
                <a:gd name="T23" fmla="*/ 146 h 146"/>
                <a:gd name="T24" fmla="*/ 204 w 204"/>
                <a:gd name="T25" fmla="*/ 138 h 146"/>
                <a:gd name="T26" fmla="*/ 204 w 204"/>
                <a:gd name="T27" fmla="*/ 0 h 146"/>
                <a:gd name="T28" fmla="*/ 153 w 204"/>
                <a:gd name="T29" fmla="*/ 0 h 146"/>
                <a:gd name="T30" fmla="*/ 99 w 204"/>
                <a:gd name="T31" fmla="*/ 59 h 146"/>
                <a:gd name="T32" fmla="*/ 99 w 204"/>
                <a:gd name="T33" fmla="*/ 71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4" h="146">
                  <a:moveTo>
                    <a:pt x="99" y="71"/>
                  </a:moveTo>
                  <a:cubicBezTo>
                    <a:pt x="87" y="71"/>
                    <a:pt x="87" y="71"/>
                    <a:pt x="87" y="71"/>
                  </a:cubicBezTo>
                  <a:cubicBezTo>
                    <a:pt x="80" y="78"/>
                    <a:pt x="80" y="78"/>
                    <a:pt x="80" y="78"/>
                  </a:cubicBezTo>
                  <a:cubicBezTo>
                    <a:pt x="98" y="78"/>
                    <a:pt x="98" y="78"/>
                    <a:pt x="98" y="78"/>
                  </a:cubicBezTo>
                  <a:cubicBezTo>
                    <a:pt x="98" y="131"/>
                    <a:pt x="98" y="131"/>
                    <a:pt x="98" y="131"/>
                  </a:cubicBezTo>
                  <a:cubicBezTo>
                    <a:pt x="31" y="131"/>
                    <a:pt x="31" y="131"/>
                    <a:pt x="31" y="131"/>
                  </a:cubicBezTo>
                  <a:cubicBezTo>
                    <a:pt x="17" y="146"/>
                    <a:pt x="17" y="146"/>
                    <a:pt x="17" y="146"/>
                  </a:cubicBezTo>
                  <a:cubicBezTo>
                    <a:pt x="8" y="146"/>
                    <a:pt x="8" y="146"/>
                    <a:pt x="8" y="146"/>
                  </a:cubicBezTo>
                  <a:cubicBezTo>
                    <a:pt x="4" y="146"/>
                    <a:pt x="0" y="142"/>
                    <a:pt x="0" y="137"/>
                  </a:cubicBezTo>
                  <a:cubicBezTo>
                    <a:pt x="0" y="138"/>
                    <a:pt x="0" y="138"/>
                    <a:pt x="0" y="138"/>
                  </a:cubicBezTo>
                  <a:cubicBezTo>
                    <a:pt x="0" y="142"/>
                    <a:pt x="3" y="146"/>
                    <a:pt x="7" y="146"/>
                  </a:cubicBezTo>
                  <a:cubicBezTo>
                    <a:pt x="196" y="146"/>
                    <a:pt x="196" y="146"/>
                    <a:pt x="196" y="146"/>
                  </a:cubicBezTo>
                  <a:cubicBezTo>
                    <a:pt x="200" y="146"/>
                    <a:pt x="204" y="142"/>
                    <a:pt x="204" y="138"/>
                  </a:cubicBezTo>
                  <a:cubicBezTo>
                    <a:pt x="204" y="0"/>
                    <a:pt x="204" y="0"/>
                    <a:pt x="204" y="0"/>
                  </a:cubicBezTo>
                  <a:cubicBezTo>
                    <a:pt x="153" y="0"/>
                    <a:pt x="153" y="0"/>
                    <a:pt x="153" y="0"/>
                  </a:cubicBezTo>
                  <a:cubicBezTo>
                    <a:pt x="99" y="59"/>
                    <a:pt x="99" y="59"/>
                    <a:pt x="99" y="59"/>
                  </a:cubicBezTo>
                  <a:cubicBezTo>
                    <a:pt x="99" y="71"/>
                    <a:pt x="99" y="71"/>
                    <a:pt x="99" y="71"/>
                  </a:cubicBezTo>
                </a:path>
              </a:pathLst>
            </a:custGeom>
            <a:solidFill>
              <a:srgbClr val="9FA0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8416" tIns="39208" rIns="78416" bIns="39208" numCol="1" anchor="t" anchorCtr="0" compatLnSpc="1">
              <a:prstTxWarp prst="textNoShape">
                <a:avLst/>
              </a:prstTxWarp>
            </a:bodyPr>
            <a:lstStyle/>
            <a:p>
              <a:pPr algn="ctr" defTabSz="784158" fontAlgn="base"/>
              <a:endParaRPr lang="en-US" sz="1458">
                <a:latin typeface="Segoe UI"/>
              </a:endParaRPr>
            </a:p>
          </p:txBody>
        </p:sp>
        <p:sp>
          <p:nvSpPr>
            <p:cNvPr id="282" name="Freeform 25">
              <a:extLst>
                <a:ext uri="{FF2B5EF4-FFF2-40B4-BE49-F238E27FC236}">
                  <a16:creationId xmlns:a16="http://schemas.microsoft.com/office/drawing/2014/main" id="{BD871584-11AC-4C50-8652-881D41C1B282}"/>
                </a:ext>
              </a:extLst>
            </p:cNvPr>
            <p:cNvSpPr>
              <a:spLocks/>
            </p:cNvSpPr>
            <p:nvPr/>
          </p:nvSpPr>
          <p:spPr bwMode="auto">
            <a:xfrm>
              <a:off x="4943476" y="3733809"/>
              <a:ext cx="65088" cy="36513"/>
            </a:xfrm>
            <a:custGeom>
              <a:avLst/>
              <a:gdLst>
                <a:gd name="T0" fmla="*/ 55 w 55"/>
                <a:gd name="T1" fmla="*/ 31 h 31"/>
                <a:gd name="T2" fmla="*/ 55 w 55"/>
                <a:gd name="T3" fmla="*/ 7 h 31"/>
                <a:gd name="T4" fmla="*/ 47 w 55"/>
                <a:gd name="T5" fmla="*/ 0 h 31"/>
                <a:gd name="T6" fmla="*/ 29 w 55"/>
                <a:gd name="T7" fmla="*/ 0 h 31"/>
                <a:gd name="T8" fmla="*/ 0 w 55"/>
                <a:gd name="T9" fmla="*/ 31 h 31"/>
                <a:gd name="T10" fmla="*/ 55 w 55"/>
                <a:gd name="T11" fmla="*/ 31 h 31"/>
              </a:gdLst>
              <a:ahLst/>
              <a:cxnLst>
                <a:cxn ang="0">
                  <a:pos x="T0" y="T1"/>
                </a:cxn>
                <a:cxn ang="0">
                  <a:pos x="T2" y="T3"/>
                </a:cxn>
                <a:cxn ang="0">
                  <a:pos x="T4" y="T5"/>
                </a:cxn>
                <a:cxn ang="0">
                  <a:pos x="T6" y="T7"/>
                </a:cxn>
                <a:cxn ang="0">
                  <a:pos x="T8" y="T9"/>
                </a:cxn>
                <a:cxn ang="0">
                  <a:pos x="T10" y="T11"/>
                </a:cxn>
              </a:cxnLst>
              <a:rect l="0" t="0" r="r" b="b"/>
              <a:pathLst>
                <a:path w="55" h="31">
                  <a:moveTo>
                    <a:pt x="55" y="31"/>
                  </a:moveTo>
                  <a:cubicBezTo>
                    <a:pt x="55" y="7"/>
                    <a:pt x="55" y="7"/>
                    <a:pt x="55" y="7"/>
                  </a:cubicBezTo>
                  <a:cubicBezTo>
                    <a:pt x="55" y="4"/>
                    <a:pt x="52" y="0"/>
                    <a:pt x="47" y="0"/>
                  </a:cubicBezTo>
                  <a:cubicBezTo>
                    <a:pt x="29" y="0"/>
                    <a:pt x="29" y="0"/>
                    <a:pt x="29" y="0"/>
                  </a:cubicBezTo>
                  <a:cubicBezTo>
                    <a:pt x="0" y="31"/>
                    <a:pt x="0" y="31"/>
                    <a:pt x="0" y="31"/>
                  </a:cubicBezTo>
                  <a:cubicBezTo>
                    <a:pt x="55" y="31"/>
                    <a:pt x="55" y="31"/>
                    <a:pt x="55" y="31"/>
                  </a:cubicBezTo>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8416" tIns="39208" rIns="78416" bIns="39208" numCol="1" anchor="t" anchorCtr="0" compatLnSpc="1">
              <a:prstTxWarp prst="textNoShape">
                <a:avLst/>
              </a:prstTxWarp>
            </a:bodyPr>
            <a:lstStyle/>
            <a:p>
              <a:pPr algn="ctr" defTabSz="784158" fontAlgn="base"/>
              <a:endParaRPr lang="en-US" sz="1458">
                <a:latin typeface="Segoe UI"/>
              </a:endParaRPr>
            </a:p>
          </p:txBody>
        </p:sp>
        <p:sp>
          <p:nvSpPr>
            <p:cNvPr id="283" name="Freeform 26">
              <a:extLst>
                <a:ext uri="{FF2B5EF4-FFF2-40B4-BE49-F238E27FC236}">
                  <a16:creationId xmlns:a16="http://schemas.microsoft.com/office/drawing/2014/main" id="{C197FF2F-EE8F-4B6D-8AC0-BB3249F57906}"/>
                </a:ext>
              </a:extLst>
            </p:cNvPr>
            <p:cNvSpPr>
              <a:spLocks/>
            </p:cNvSpPr>
            <p:nvPr/>
          </p:nvSpPr>
          <p:spPr bwMode="auto">
            <a:xfrm>
              <a:off x="4767263" y="3733809"/>
              <a:ext cx="9525" cy="9525"/>
            </a:xfrm>
            <a:custGeom>
              <a:avLst/>
              <a:gdLst>
                <a:gd name="T0" fmla="*/ 8 w 8"/>
                <a:gd name="T1" fmla="*/ 0 h 8"/>
                <a:gd name="T2" fmla="*/ 7 w 8"/>
                <a:gd name="T3" fmla="*/ 0 h 8"/>
                <a:gd name="T4" fmla="*/ 0 w 8"/>
                <a:gd name="T5" fmla="*/ 7 h 8"/>
                <a:gd name="T6" fmla="*/ 0 w 8"/>
                <a:gd name="T7" fmla="*/ 8 h 8"/>
                <a:gd name="T8" fmla="*/ 8 w 8"/>
                <a:gd name="T9" fmla="*/ 0 h 8"/>
              </a:gdLst>
              <a:ahLst/>
              <a:cxnLst>
                <a:cxn ang="0">
                  <a:pos x="T0" y="T1"/>
                </a:cxn>
                <a:cxn ang="0">
                  <a:pos x="T2" y="T3"/>
                </a:cxn>
                <a:cxn ang="0">
                  <a:pos x="T4" y="T5"/>
                </a:cxn>
                <a:cxn ang="0">
                  <a:pos x="T6" y="T7"/>
                </a:cxn>
                <a:cxn ang="0">
                  <a:pos x="T8" y="T9"/>
                </a:cxn>
              </a:cxnLst>
              <a:rect l="0" t="0" r="r" b="b"/>
              <a:pathLst>
                <a:path w="8" h="8">
                  <a:moveTo>
                    <a:pt x="8" y="0"/>
                  </a:moveTo>
                  <a:cubicBezTo>
                    <a:pt x="7" y="0"/>
                    <a:pt x="7" y="0"/>
                    <a:pt x="7" y="0"/>
                  </a:cubicBezTo>
                  <a:cubicBezTo>
                    <a:pt x="3" y="0"/>
                    <a:pt x="0" y="4"/>
                    <a:pt x="0" y="7"/>
                  </a:cubicBezTo>
                  <a:cubicBezTo>
                    <a:pt x="0" y="8"/>
                    <a:pt x="0" y="8"/>
                    <a:pt x="0" y="8"/>
                  </a:cubicBezTo>
                  <a:cubicBezTo>
                    <a:pt x="0" y="4"/>
                    <a:pt x="4" y="0"/>
                    <a:pt x="8" y="0"/>
                  </a:cubicBez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8416" tIns="39208" rIns="78416" bIns="39208" numCol="1" anchor="t" anchorCtr="0" compatLnSpc="1">
              <a:prstTxWarp prst="textNoShape">
                <a:avLst/>
              </a:prstTxWarp>
            </a:bodyPr>
            <a:lstStyle/>
            <a:p>
              <a:pPr algn="ctr" defTabSz="784158" fontAlgn="base"/>
              <a:endParaRPr lang="en-US" sz="1458">
                <a:latin typeface="Segoe UI"/>
              </a:endParaRPr>
            </a:p>
          </p:txBody>
        </p:sp>
        <p:sp>
          <p:nvSpPr>
            <p:cNvPr id="284" name="Freeform 27">
              <a:extLst>
                <a:ext uri="{FF2B5EF4-FFF2-40B4-BE49-F238E27FC236}">
                  <a16:creationId xmlns:a16="http://schemas.microsoft.com/office/drawing/2014/main" id="{1D2A11EC-1CB7-4144-A22F-AECDFCA2B831}"/>
                </a:ext>
              </a:extLst>
            </p:cNvPr>
            <p:cNvSpPr>
              <a:spLocks/>
            </p:cNvSpPr>
            <p:nvPr/>
          </p:nvSpPr>
          <p:spPr bwMode="auto">
            <a:xfrm>
              <a:off x="4870451" y="3835409"/>
              <a:ext cx="12700" cy="14288"/>
            </a:xfrm>
            <a:custGeom>
              <a:avLst/>
              <a:gdLst>
                <a:gd name="T0" fmla="*/ 8 w 8"/>
                <a:gd name="T1" fmla="*/ 0 h 9"/>
                <a:gd name="T2" fmla="*/ 0 w 8"/>
                <a:gd name="T3" fmla="*/ 9 h 9"/>
                <a:gd name="T4" fmla="*/ 8 w 8"/>
                <a:gd name="T5" fmla="*/ 9 h 9"/>
                <a:gd name="T6" fmla="*/ 8 w 8"/>
                <a:gd name="T7" fmla="*/ 0 h 9"/>
              </a:gdLst>
              <a:ahLst/>
              <a:cxnLst>
                <a:cxn ang="0">
                  <a:pos x="T0" y="T1"/>
                </a:cxn>
                <a:cxn ang="0">
                  <a:pos x="T2" y="T3"/>
                </a:cxn>
                <a:cxn ang="0">
                  <a:pos x="T4" y="T5"/>
                </a:cxn>
                <a:cxn ang="0">
                  <a:pos x="T6" y="T7"/>
                </a:cxn>
              </a:cxnLst>
              <a:rect l="0" t="0" r="r" b="b"/>
              <a:pathLst>
                <a:path w="8" h="9">
                  <a:moveTo>
                    <a:pt x="8" y="0"/>
                  </a:moveTo>
                  <a:lnTo>
                    <a:pt x="0" y="9"/>
                  </a:lnTo>
                  <a:lnTo>
                    <a:pt x="8" y="9"/>
                  </a:lnTo>
                  <a:lnTo>
                    <a:pt x="8" y="0"/>
                  </a:lnTo>
                  <a:close/>
                </a:path>
              </a:pathLst>
            </a:custGeom>
            <a:solidFill>
              <a:srgbClr val="0072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8416" tIns="39208" rIns="78416" bIns="39208" numCol="1" anchor="t" anchorCtr="0" compatLnSpc="1">
              <a:prstTxWarp prst="textNoShape">
                <a:avLst/>
              </a:prstTxWarp>
            </a:bodyPr>
            <a:lstStyle/>
            <a:p>
              <a:pPr algn="ctr" defTabSz="784158" fontAlgn="base"/>
              <a:endParaRPr lang="en-US" sz="1458">
                <a:latin typeface="Segoe UI"/>
              </a:endParaRPr>
            </a:p>
          </p:txBody>
        </p:sp>
        <p:sp>
          <p:nvSpPr>
            <p:cNvPr id="285" name="Freeform 28">
              <a:extLst>
                <a:ext uri="{FF2B5EF4-FFF2-40B4-BE49-F238E27FC236}">
                  <a16:creationId xmlns:a16="http://schemas.microsoft.com/office/drawing/2014/main" id="{5F4DEA75-BF0D-4297-9B0D-0916A27FED2E}"/>
                </a:ext>
              </a:extLst>
            </p:cNvPr>
            <p:cNvSpPr>
              <a:spLocks/>
            </p:cNvSpPr>
            <p:nvPr/>
          </p:nvSpPr>
          <p:spPr bwMode="auto">
            <a:xfrm>
              <a:off x="4803776" y="3857634"/>
              <a:ext cx="79375" cy="63500"/>
            </a:xfrm>
            <a:custGeom>
              <a:avLst/>
              <a:gdLst>
                <a:gd name="T0" fmla="*/ 50 w 50"/>
                <a:gd name="T1" fmla="*/ 0 h 40"/>
                <a:gd name="T2" fmla="*/ 36 w 50"/>
                <a:gd name="T3" fmla="*/ 0 h 40"/>
                <a:gd name="T4" fmla="*/ 0 w 50"/>
                <a:gd name="T5" fmla="*/ 40 h 40"/>
                <a:gd name="T6" fmla="*/ 50 w 50"/>
                <a:gd name="T7" fmla="*/ 40 h 40"/>
                <a:gd name="T8" fmla="*/ 50 w 50"/>
                <a:gd name="T9" fmla="*/ 0 h 40"/>
              </a:gdLst>
              <a:ahLst/>
              <a:cxnLst>
                <a:cxn ang="0">
                  <a:pos x="T0" y="T1"/>
                </a:cxn>
                <a:cxn ang="0">
                  <a:pos x="T2" y="T3"/>
                </a:cxn>
                <a:cxn ang="0">
                  <a:pos x="T4" y="T5"/>
                </a:cxn>
                <a:cxn ang="0">
                  <a:pos x="T6" y="T7"/>
                </a:cxn>
                <a:cxn ang="0">
                  <a:pos x="T8" y="T9"/>
                </a:cxn>
              </a:cxnLst>
              <a:rect l="0" t="0" r="r" b="b"/>
              <a:pathLst>
                <a:path w="50" h="40">
                  <a:moveTo>
                    <a:pt x="50" y="0"/>
                  </a:moveTo>
                  <a:lnTo>
                    <a:pt x="36" y="0"/>
                  </a:lnTo>
                  <a:lnTo>
                    <a:pt x="0" y="40"/>
                  </a:lnTo>
                  <a:lnTo>
                    <a:pt x="50" y="40"/>
                  </a:lnTo>
                  <a:lnTo>
                    <a:pt x="50" y="0"/>
                  </a:lnTo>
                  <a:close/>
                </a:path>
              </a:pathLst>
            </a:custGeom>
            <a:solidFill>
              <a:srgbClr val="0072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8416" tIns="39208" rIns="78416" bIns="39208" numCol="1" anchor="t" anchorCtr="0" compatLnSpc="1">
              <a:prstTxWarp prst="textNoShape">
                <a:avLst/>
              </a:prstTxWarp>
            </a:bodyPr>
            <a:lstStyle/>
            <a:p>
              <a:pPr algn="ctr" defTabSz="784158" fontAlgn="base"/>
              <a:endParaRPr lang="en-US" sz="1458">
                <a:latin typeface="Segoe UI"/>
              </a:endParaRPr>
            </a:p>
          </p:txBody>
        </p:sp>
        <p:sp>
          <p:nvSpPr>
            <p:cNvPr id="286" name="Rectangle 29">
              <a:extLst>
                <a:ext uri="{FF2B5EF4-FFF2-40B4-BE49-F238E27FC236}">
                  <a16:creationId xmlns:a16="http://schemas.microsoft.com/office/drawing/2014/main" id="{0E0F9BF3-7BDC-454D-9A88-D8812C265160}"/>
                </a:ext>
              </a:extLst>
            </p:cNvPr>
            <p:cNvSpPr>
              <a:spLocks noChangeArrowheads="1"/>
            </p:cNvSpPr>
            <p:nvPr/>
          </p:nvSpPr>
          <p:spPr bwMode="auto">
            <a:xfrm>
              <a:off x="4767263" y="3770322"/>
              <a:ext cx="176213" cy="15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8416" tIns="39208" rIns="78416" bIns="39208" numCol="1" anchor="t" anchorCtr="0" compatLnSpc="1">
              <a:prstTxWarp prst="textNoShape">
                <a:avLst/>
              </a:prstTxWarp>
            </a:bodyPr>
            <a:lstStyle/>
            <a:p>
              <a:pPr algn="ctr" defTabSz="784158" fontAlgn="base"/>
              <a:endParaRPr lang="en-US" sz="1458">
                <a:latin typeface="Segoe UI"/>
              </a:endParaRPr>
            </a:p>
          </p:txBody>
        </p:sp>
        <p:sp>
          <p:nvSpPr>
            <p:cNvPr id="287" name="Rectangle 30">
              <a:extLst>
                <a:ext uri="{FF2B5EF4-FFF2-40B4-BE49-F238E27FC236}">
                  <a16:creationId xmlns:a16="http://schemas.microsoft.com/office/drawing/2014/main" id="{E77017C0-38A4-48AF-8470-930BA3026C6E}"/>
                </a:ext>
              </a:extLst>
            </p:cNvPr>
            <p:cNvSpPr>
              <a:spLocks noChangeArrowheads="1"/>
            </p:cNvSpPr>
            <p:nvPr/>
          </p:nvSpPr>
          <p:spPr bwMode="auto">
            <a:xfrm>
              <a:off x="4767263" y="3770322"/>
              <a:ext cx="176213"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78416" tIns="39208" rIns="78416" bIns="39208" numCol="1" anchor="t" anchorCtr="0" compatLnSpc="1">
              <a:prstTxWarp prst="textNoShape">
                <a:avLst/>
              </a:prstTxWarp>
            </a:bodyPr>
            <a:lstStyle/>
            <a:p>
              <a:pPr algn="ctr" defTabSz="784158" fontAlgn="base"/>
              <a:endParaRPr lang="en-US" sz="1458">
                <a:latin typeface="Segoe UI"/>
              </a:endParaRPr>
            </a:p>
          </p:txBody>
        </p:sp>
        <p:sp>
          <p:nvSpPr>
            <p:cNvPr id="288" name="Freeform 31">
              <a:extLst>
                <a:ext uri="{FF2B5EF4-FFF2-40B4-BE49-F238E27FC236}">
                  <a16:creationId xmlns:a16="http://schemas.microsoft.com/office/drawing/2014/main" id="{E11ECE9D-91C4-4139-8C9A-5603AA508885}"/>
                </a:ext>
              </a:extLst>
            </p:cNvPr>
            <p:cNvSpPr>
              <a:spLocks/>
            </p:cNvSpPr>
            <p:nvPr/>
          </p:nvSpPr>
          <p:spPr bwMode="auto">
            <a:xfrm>
              <a:off x="4943476" y="3770322"/>
              <a:ext cx="0" cy="0"/>
            </a:xfrm>
            <a:custGeom>
              <a:avLst/>
              <a:gdLst/>
              <a:ahLst/>
              <a:cxnLst>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close/>
                </a:path>
              </a:pathLst>
            </a:custGeom>
            <a:solidFill>
              <a:srgbClr val="B2B3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8416" tIns="39208" rIns="78416" bIns="39208" numCol="1" anchor="t" anchorCtr="0" compatLnSpc="1">
              <a:prstTxWarp prst="textNoShape">
                <a:avLst/>
              </a:prstTxWarp>
            </a:bodyPr>
            <a:lstStyle/>
            <a:p>
              <a:pPr algn="ctr" defTabSz="784158" fontAlgn="base"/>
              <a:endParaRPr lang="en-US" sz="1458">
                <a:latin typeface="Segoe UI"/>
              </a:endParaRPr>
            </a:p>
          </p:txBody>
        </p:sp>
        <p:sp>
          <p:nvSpPr>
            <p:cNvPr id="289" name="Freeform 32">
              <a:extLst>
                <a:ext uri="{FF2B5EF4-FFF2-40B4-BE49-F238E27FC236}">
                  <a16:creationId xmlns:a16="http://schemas.microsoft.com/office/drawing/2014/main" id="{44267EAB-208B-4B9A-AE3A-96BBF01EB856}"/>
                </a:ext>
              </a:extLst>
            </p:cNvPr>
            <p:cNvSpPr>
              <a:spLocks/>
            </p:cNvSpPr>
            <p:nvPr/>
          </p:nvSpPr>
          <p:spPr bwMode="auto">
            <a:xfrm>
              <a:off x="4943476" y="3770322"/>
              <a:ext cx="0" cy="0"/>
            </a:xfrm>
            <a:custGeom>
              <a:avLst/>
              <a:gdLst/>
              <a:ahLst/>
              <a:cxnLst>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78416" tIns="39208" rIns="78416" bIns="39208" numCol="1" anchor="t" anchorCtr="0" compatLnSpc="1">
              <a:prstTxWarp prst="textNoShape">
                <a:avLst/>
              </a:prstTxWarp>
            </a:bodyPr>
            <a:lstStyle/>
            <a:p>
              <a:pPr algn="ctr" defTabSz="784158" fontAlgn="base"/>
              <a:endParaRPr lang="en-US" sz="1458">
                <a:latin typeface="Segoe UI"/>
              </a:endParaRPr>
            </a:p>
          </p:txBody>
        </p:sp>
        <p:sp>
          <p:nvSpPr>
            <p:cNvPr id="290" name="Freeform 33">
              <a:extLst>
                <a:ext uri="{FF2B5EF4-FFF2-40B4-BE49-F238E27FC236}">
                  <a16:creationId xmlns:a16="http://schemas.microsoft.com/office/drawing/2014/main" id="{4F300721-2C7A-49A0-A567-483E40A42512}"/>
                </a:ext>
              </a:extLst>
            </p:cNvPr>
            <p:cNvSpPr>
              <a:spLocks/>
            </p:cNvSpPr>
            <p:nvPr/>
          </p:nvSpPr>
          <p:spPr bwMode="auto">
            <a:xfrm>
              <a:off x="4767263" y="3770322"/>
              <a:ext cx="176213" cy="168275"/>
            </a:xfrm>
            <a:custGeom>
              <a:avLst/>
              <a:gdLst>
                <a:gd name="T0" fmla="*/ 0 w 149"/>
                <a:gd name="T1" fmla="*/ 6 h 141"/>
                <a:gd name="T2" fmla="*/ 0 w 149"/>
                <a:gd name="T3" fmla="*/ 20 h 141"/>
                <a:gd name="T4" fmla="*/ 0 w 149"/>
                <a:gd name="T5" fmla="*/ 132 h 141"/>
                <a:gd name="T6" fmla="*/ 8 w 149"/>
                <a:gd name="T7" fmla="*/ 141 h 141"/>
                <a:gd name="T8" fmla="*/ 17 w 149"/>
                <a:gd name="T9" fmla="*/ 141 h 141"/>
                <a:gd name="T10" fmla="*/ 31 w 149"/>
                <a:gd name="T11" fmla="*/ 126 h 141"/>
                <a:gd name="T12" fmla="*/ 15 w 149"/>
                <a:gd name="T13" fmla="*/ 126 h 141"/>
                <a:gd name="T14" fmla="*/ 15 w 149"/>
                <a:gd name="T15" fmla="*/ 73 h 141"/>
                <a:gd name="T16" fmla="*/ 80 w 149"/>
                <a:gd name="T17" fmla="*/ 73 h 141"/>
                <a:gd name="T18" fmla="*/ 87 w 149"/>
                <a:gd name="T19" fmla="*/ 66 h 141"/>
                <a:gd name="T20" fmla="*/ 15 w 149"/>
                <a:gd name="T21" fmla="*/ 66 h 141"/>
                <a:gd name="T22" fmla="*/ 15 w 149"/>
                <a:gd name="T23" fmla="*/ 14 h 141"/>
                <a:gd name="T24" fmla="*/ 99 w 149"/>
                <a:gd name="T25" fmla="*/ 14 h 141"/>
                <a:gd name="T26" fmla="*/ 99 w 149"/>
                <a:gd name="T27" fmla="*/ 54 h 141"/>
                <a:gd name="T28" fmla="*/ 149 w 149"/>
                <a:gd name="T29" fmla="*/ 0 h 141"/>
                <a:gd name="T30" fmla="*/ 0 w 149"/>
                <a:gd name="T31" fmla="*/ 0 h 141"/>
                <a:gd name="T32" fmla="*/ 0 w 149"/>
                <a:gd name="T33" fmla="*/ 6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9" h="141">
                  <a:moveTo>
                    <a:pt x="0" y="6"/>
                  </a:moveTo>
                  <a:cubicBezTo>
                    <a:pt x="0" y="20"/>
                    <a:pt x="0" y="20"/>
                    <a:pt x="0" y="20"/>
                  </a:cubicBezTo>
                  <a:cubicBezTo>
                    <a:pt x="0" y="132"/>
                    <a:pt x="0" y="132"/>
                    <a:pt x="0" y="132"/>
                  </a:cubicBezTo>
                  <a:cubicBezTo>
                    <a:pt x="0" y="137"/>
                    <a:pt x="4" y="141"/>
                    <a:pt x="8" y="141"/>
                  </a:cubicBezTo>
                  <a:cubicBezTo>
                    <a:pt x="17" y="141"/>
                    <a:pt x="17" y="141"/>
                    <a:pt x="17" y="141"/>
                  </a:cubicBezTo>
                  <a:cubicBezTo>
                    <a:pt x="31" y="126"/>
                    <a:pt x="31" y="126"/>
                    <a:pt x="31" y="126"/>
                  </a:cubicBezTo>
                  <a:cubicBezTo>
                    <a:pt x="15" y="126"/>
                    <a:pt x="15" y="126"/>
                    <a:pt x="15" y="126"/>
                  </a:cubicBezTo>
                  <a:cubicBezTo>
                    <a:pt x="15" y="73"/>
                    <a:pt x="15" y="73"/>
                    <a:pt x="15" y="73"/>
                  </a:cubicBezTo>
                  <a:cubicBezTo>
                    <a:pt x="80" y="73"/>
                    <a:pt x="80" y="73"/>
                    <a:pt x="80" y="73"/>
                  </a:cubicBezTo>
                  <a:cubicBezTo>
                    <a:pt x="87" y="66"/>
                    <a:pt x="87" y="66"/>
                    <a:pt x="87" y="66"/>
                  </a:cubicBezTo>
                  <a:cubicBezTo>
                    <a:pt x="15" y="66"/>
                    <a:pt x="15" y="66"/>
                    <a:pt x="15" y="66"/>
                  </a:cubicBezTo>
                  <a:cubicBezTo>
                    <a:pt x="15" y="14"/>
                    <a:pt x="15" y="14"/>
                    <a:pt x="15" y="14"/>
                  </a:cubicBezTo>
                  <a:cubicBezTo>
                    <a:pt x="99" y="14"/>
                    <a:pt x="99" y="14"/>
                    <a:pt x="99" y="14"/>
                  </a:cubicBezTo>
                  <a:cubicBezTo>
                    <a:pt x="99" y="54"/>
                    <a:pt x="99" y="54"/>
                    <a:pt x="99" y="54"/>
                  </a:cubicBezTo>
                  <a:cubicBezTo>
                    <a:pt x="149" y="0"/>
                    <a:pt x="149" y="0"/>
                    <a:pt x="149" y="0"/>
                  </a:cubicBezTo>
                  <a:cubicBezTo>
                    <a:pt x="0" y="0"/>
                    <a:pt x="0" y="0"/>
                    <a:pt x="0" y="0"/>
                  </a:cubicBezTo>
                  <a:lnTo>
                    <a:pt x="0" y="6"/>
                  </a:lnTo>
                  <a:close/>
                </a:path>
              </a:pathLst>
            </a:custGeom>
            <a:solidFill>
              <a:srgbClr val="9FA0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8416" tIns="39208" rIns="78416" bIns="39208" numCol="1" anchor="t" anchorCtr="0" compatLnSpc="1">
              <a:prstTxWarp prst="textNoShape">
                <a:avLst/>
              </a:prstTxWarp>
            </a:bodyPr>
            <a:lstStyle/>
            <a:p>
              <a:pPr algn="ctr" defTabSz="784158" fontAlgn="base"/>
              <a:endParaRPr lang="en-US" sz="1458">
                <a:latin typeface="Segoe UI"/>
              </a:endParaRPr>
            </a:p>
          </p:txBody>
        </p:sp>
        <p:sp>
          <p:nvSpPr>
            <p:cNvPr id="291" name="Freeform 34">
              <a:extLst>
                <a:ext uri="{FF2B5EF4-FFF2-40B4-BE49-F238E27FC236}">
                  <a16:creationId xmlns:a16="http://schemas.microsoft.com/office/drawing/2014/main" id="{39ECD1DB-F8BA-4C8A-9212-FC1CBD0A27A0}"/>
                </a:ext>
              </a:extLst>
            </p:cNvPr>
            <p:cNvSpPr>
              <a:spLocks/>
            </p:cNvSpPr>
            <p:nvPr/>
          </p:nvSpPr>
          <p:spPr bwMode="auto">
            <a:xfrm>
              <a:off x="4767263" y="3763972"/>
              <a:ext cx="182563" cy="174625"/>
            </a:xfrm>
            <a:custGeom>
              <a:avLst/>
              <a:gdLst>
                <a:gd name="T0" fmla="*/ 0 w 154"/>
                <a:gd name="T1" fmla="*/ 12 h 147"/>
                <a:gd name="T2" fmla="*/ 0 w 154"/>
                <a:gd name="T3" fmla="*/ 26 h 147"/>
                <a:gd name="T4" fmla="*/ 0 w 154"/>
                <a:gd name="T5" fmla="*/ 138 h 147"/>
                <a:gd name="T6" fmla="*/ 8 w 154"/>
                <a:gd name="T7" fmla="*/ 147 h 147"/>
                <a:gd name="T8" fmla="*/ 17 w 154"/>
                <a:gd name="T9" fmla="*/ 147 h 147"/>
                <a:gd name="T10" fmla="*/ 31 w 154"/>
                <a:gd name="T11" fmla="*/ 132 h 147"/>
                <a:gd name="T12" fmla="*/ 15 w 154"/>
                <a:gd name="T13" fmla="*/ 132 h 147"/>
                <a:gd name="T14" fmla="*/ 15 w 154"/>
                <a:gd name="T15" fmla="*/ 79 h 147"/>
                <a:gd name="T16" fmla="*/ 80 w 154"/>
                <a:gd name="T17" fmla="*/ 79 h 147"/>
                <a:gd name="T18" fmla="*/ 87 w 154"/>
                <a:gd name="T19" fmla="*/ 72 h 147"/>
                <a:gd name="T20" fmla="*/ 15 w 154"/>
                <a:gd name="T21" fmla="*/ 72 h 147"/>
                <a:gd name="T22" fmla="*/ 15 w 154"/>
                <a:gd name="T23" fmla="*/ 20 h 147"/>
                <a:gd name="T24" fmla="*/ 99 w 154"/>
                <a:gd name="T25" fmla="*/ 20 h 147"/>
                <a:gd name="T26" fmla="*/ 99 w 154"/>
                <a:gd name="T27" fmla="*/ 60 h 147"/>
                <a:gd name="T28" fmla="*/ 154 w 154"/>
                <a:gd name="T29" fmla="*/ 0 h 147"/>
                <a:gd name="T30" fmla="*/ 0 w 154"/>
                <a:gd name="T31" fmla="*/ 0 h 147"/>
                <a:gd name="T32" fmla="*/ 0 w 154"/>
                <a:gd name="T33" fmla="*/ 12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47">
                  <a:moveTo>
                    <a:pt x="0" y="12"/>
                  </a:moveTo>
                  <a:cubicBezTo>
                    <a:pt x="0" y="26"/>
                    <a:pt x="0" y="26"/>
                    <a:pt x="0" y="26"/>
                  </a:cubicBezTo>
                  <a:cubicBezTo>
                    <a:pt x="0" y="138"/>
                    <a:pt x="0" y="138"/>
                    <a:pt x="0" y="138"/>
                  </a:cubicBezTo>
                  <a:cubicBezTo>
                    <a:pt x="0" y="143"/>
                    <a:pt x="4" y="147"/>
                    <a:pt x="8" y="147"/>
                  </a:cubicBezTo>
                  <a:cubicBezTo>
                    <a:pt x="17" y="147"/>
                    <a:pt x="17" y="147"/>
                    <a:pt x="17" y="147"/>
                  </a:cubicBezTo>
                  <a:cubicBezTo>
                    <a:pt x="31" y="132"/>
                    <a:pt x="31" y="132"/>
                    <a:pt x="31" y="132"/>
                  </a:cubicBezTo>
                  <a:cubicBezTo>
                    <a:pt x="15" y="132"/>
                    <a:pt x="15" y="132"/>
                    <a:pt x="15" y="132"/>
                  </a:cubicBezTo>
                  <a:cubicBezTo>
                    <a:pt x="15" y="79"/>
                    <a:pt x="15" y="79"/>
                    <a:pt x="15" y="79"/>
                  </a:cubicBezTo>
                  <a:cubicBezTo>
                    <a:pt x="80" y="79"/>
                    <a:pt x="80" y="79"/>
                    <a:pt x="80" y="79"/>
                  </a:cubicBezTo>
                  <a:cubicBezTo>
                    <a:pt x="87" y="72"/>
                    <a:pt x="87" y="72"/>
                    <a:pt x="87" y="72"/>
                  </a:cubicBezTo>
                  <a:cubicBezTo>
                    <a:pt x="15" y="72"/>
                    <a:pt x="15" y="72"/>
                    <a:pt x="15" y="72"/>
                  </a:cubicBezTo>
                  <a:cubicBezTo>
                    <a:pt x="15" y="20"/>
                    <a:pt x="15" y="20"/>
                    <a:pt x="15" y="20"/>
                  </a:cubicBezTo>
                  <a:cubicBezTo>
                    <a:pt x="99" y="20"/>
                    <a:pt x="99" y="20"/>
                    <a:pt x="99" y="20"/>
                  </a:cubicBezTo>
                  <a:cubicBezTo>
                    <a:pt x="99" y="60"/>
                    <a:pt x="99" y="60"/>
                    <a:pt x="99" y="60"/>
                  </a:cubicBezTo>
                  <a:cubicBezTo>
                    <a:pt x="154" y="0"/>
                    <a:pt x="154" y="0"/>
                    <a:pt x="154" y="0"/>
                  </a:cubicBezTo>
                  <a:cubicBezTo>
                    <a:pt x="0" y="0"/>
                    <a:pt x="0" y="0"/>
                    <a:pt x="0" y="0"/>
                  </a:cubicBezTo>
                  <a:lnTo>
                    <a:pt x="0" y="12"/>
                  </a:lnTo>
                  <a:close/>
                </a:path>
              </a:pathLst>
            </a:custGeom>
            <a:solidFill>
              <a:srgbClr val="BABB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8416" tIns="39208" rIns="78416" bIns="39208" numCol="1" anchor="t" anchorCtr="0" compatLnSpc="1">
              <a:prstTxWarp prst="textNoShape">
                <a:avLst/>
              </a:prstTxWarp>
            </a:bodyPr>
            <a:lstStyle/>
            <a:p>
              <a:pPr algn="ctr" defTabSz="784158" fontAlgn="base"/>
              <a:endParaRPr lang="en-US" sz="1458">
                <a:latin typeface="Segoe UI"/>
              </a:endParaRPr>
            </a:p>
          </p:txBody>
        </p:sp>
        <p:sp>
          <p:nvSpPr>
            <p:cNvPr id="292" name="Freeform 35">
              <a:extLst>
                <a:ext uri="{FF2B5EF4-FFF2-40B4-BE49-F238E27FC236}">
                  <a16:creationId xmlns:a16="http://schemas.microsoft.com/office/drawing/2014/main" id="{4B1C89B2-47B5-4342-9649-4E095414663B}"/>
                </a:ext>
              </a:extLst>
            </p:cNvPr>
            <p:cNvSpPr>
              <a:spLocks/>
            </p:cNvSpPr>
            <p:nvPr/>
          </p:nvSpPr>
          <p:spPr bwMode="auto">
            <a:xfrm>
              <a:off x="4767263" y="3733809"/>
              <a:ext cx="209550" cy="36513"/>
            </a:xfrm>
            <a:custGeom>
              <a:avLst/>
              <a:gdLst>
                <a:gd name="T0" fmla="*/ 178 w 178"/>
                <a:gd name="T1" fmla="*/ 0 h 31"/>
                <a:gd name="T2" fmla="*/ 8 w 178"/>
                <a:gd name="T3" fmla="*/ 0 h 31"/>
                <a:gd name="T4" fmla="*/ 0 w 178"/>
                <a:gd name="T5" fmla="*/ 8 h 31"/>
                <a:gd name="T6" fmla="*/ 0 w 178"/>
                <a:gd name="T7" fmla="*/ 31 h 31"/>
                <a:gd name="T8" fmla="*/ 149 w 178"/>
                <a:gd name="T9" fmla="*/ 31 h 31"/>
                <a:gd name="T10" fmla="*/ 178 w 178"/>
                <a:gd name="T11" fmla="*/ 0 h 31"/>
              </a:gdLst>
              <a:ahLst/>
              <a:cxnLst>
                <a:cxn ang="0">
                  <a:pos x="T0" y="T1"/>
                </a:cxn>
                <a:cxn ang="0">
                  <a:pos x="T2" y="T3"/>
                </a:cxn>
                <a:cxn ang="0">
                  <a:pos x="T4" y="T5"/>
                </a:cxn>
                <a:cxn ang="0">
                  <a:pos x="T6" y="T7"/>
                </a:cxn>
                <a:cxn ang="0">
                  <a:pos x="T8" y="T9"/>
                </a:cxn>
                <a:cxn ang="0">
                  <a:pos x="T10" y="T11"/>
                </a:cxn>
              </a:cxnLst>
              <a:rect l="0" t="0" r="r" b="b"/>
              <a:pathLst>
                <a:path w="178" h="31">
                  <a:moveTo>
                    <a:pt x="178" y="0"/>
                  </a:moveTo>
                  <a:cubicBezTo>
                    <a:pt x="8" y="0"/>
                    <a:pt x="8" y="0"/>
                    <a:pt x="8" y="0"/>
                  </a:cubicBezTo>
                  <a:cubicBezTo>
                    <a:pt x="4" y="0"/>
                    <a:pt x="0" y="4"/>
                    <a:pt x="0" y="8"/>
                  </a:cubicBezTo>
                  <a:cubicBezTo>
                    <a:pt x="0" y="31"/>
                    <a:pt x="0" y="31"/>
                    <a:pt x="0" y="31"/>
                  </a:cubicBezTo>
                  <a:cubicBezTo>
                    <a:pt x="149" y="31"/>
                    <a:pt x="149" y="31"/>
                    <a:pt x="149" y="31"/>
                  </a:cubicBezTo>
                  <a:lnTo>
                    <a:pt x="178" y="0"/>
                  </a:ln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8416" tIns="39208" rIns="78416" bIns="39208" numCol="1" anchor="t" anchorCtr="0" compatLnSpc="1">
              <a:prstTxWarp prst="textNoShape">
                <a:avLst/>
              </a:prstTxWarp>
            </a:bodyPr>
            <a:lstStyle/>
            <a:p>
              <a:pPr algn="ctr" defTabSz="784158" fontAlgn="base"/>
              <a:endParaRPr lang="en-US" sz="1458">
                <a:latin typeface="Segoe UI"/>
              </a:endParaRPr>
            </a:p>
          </p:txBody>
        </p:sp>
        <p:sp>
          <p:nvSpPr>
            <p:cNvPr id="293" name="Freeform 36">
              <a:extLst>
                <a:ext uri="{FF2B5EF4-FFF2-40B4-BE49-F238E27FC236}">
                  <a16:creationId xmlns:a16="http://schemas.microsoft.com/office/drawing/2014/main" id="{33394E72-15C7-477B-888C-2952DFAE5FB1}"/>
                </a:ext>
              </a:extLst>
            </p:cNvPr>
            <p:cNvSpPr>
              <a:spLocks/>
            </p:cNvSpPr>
            <p:nvPr/>
          </p:nvSpPr>
          <p:spPr bwMode="auto">
            <a:xfrm>
              <a:off x="4767263" y="3733809"/>
              <a:ext cx="209550" cy="36513"/>
            </a:xfrm>
            <a:custGeom>
              <a:avLst/>
              <a:gdLst>
                <a:gd name="T0" fmla="*/ 178 w 178"/>
                <a:gd name="T1" fmla="*/ 0 h 31"/>
                <a:gd name="T2" fmla="*/ 8 w 178"/>
                <a:gd name="T3" fmla="*/ 0 h 31"/>
                <a:gd name="T4" fmla="*/ 0 w 178"/>
                <a:gd name="T5" fmla="*/ 8 h 31"/>
                <a:gd name="T6" fmla="*/ 0 w 178"/>
                <a:gd name="T7" fmla="*/ 31 h 31"/>
                <a:gd name="T8" fmla="*/ 149 w 178"/>
                <a:gd name="T9" fmla="*/ 31 h 31"/>
                <a:gd name="T10" fmla="*/ 178 w 178"/>
                <a:gd name="T11" fmla="*/ 0 h 31"/>
              </a:gdLst>
              <a:ahLst/>
              <a:cxnLst>
                <a:cxn ang="0">
                  <a:pos x="T0" y="T1"/>
                </a:cxn>
                <a:cxn ang="0">
                  <a:pos x="T2" y="T3"/>
                </a:cxn>
                <a:cxn ang="0">
                  <a:pos x="T4" y="T5"/>
                </a:cxn>
                <a:cxn ang="0">
                  <a:pos x="T6" y="T7"/>
                </a:cxn>
                <a:cxn ang="0">
                  <a:pos x="T8" y="T9"/>
                </a:cxn>
                <a:cxn ang="0">
                  <a:pos x="T10" y="T11"/>
                </a:cxn>
              </a:cxnLst>
              <a:rect l="0" t="0" r="r" b="b"/>
              <a:pathLst>
                <a:path w="178" h="31">
                  <a:moveTo>
                    <a:pt x="178" y="0"/>
                  </a:moveTo>
                  <a:cubicBezTo>
                    <a:pt x="8" y="0"/>
                    <a:pt x="8" y="0"/>
                    <a:pt x="8" y="0"/>
                  </a:cubicBezTo>
                  <a:cubicBezTo>
                    <a:pt x="4" y="0"/>
                    <a:pt x="0" y="4"/>
                    <a:pt x="0" y="8"/>
                  </a:cubicBezTo>
                  <a:cubicBezTo>
                    <a:pt x="0" y="31"/>
                    <a:pt x="0" y="31"/>
                    <a:pt x="0" y="31"/>
                  </a:cubicBezTo>
                  <a:cubicBezTo>
                    <a:pt x="149" y="31"/>
                    <a:pt x="149" y="31"/>
                    <a:pt x="149" y="31"/>
                  </a:cubicBezTo>
                  <a:lnTo>
                    <a:pt x="178" y="0"/>
                  </a:lnTo>
                  <a:close/>
                </a:path>
              </a:pathLst>
            </a:cu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8416" tIns="39208" rIns="78416" bIns="39208" numCol="1" anchor="t" anchorCtr="0" compatLnSpc="1">
              <a:prstTxWarp prst="textNoShape">
                <a:avLst/>
              </a:prstTxWarp>
            </a:bodyPr>
            <a:lstStyle/>
            <a:p>
              <a:pPr algn="ctr" defTabSz="784158" fontAlgn="base"/>
              <a:endParaRPr lang="en-US" sz="1458">
                <a:latin typeface="Segoe UI"/>
              </a:endParaRPr>
            </a:p>
          </p:txBody>
        </p:sp>
        <p:sp>
          <p:nvSpPr>
            <p:cNvPr id="294" name="Freeform 37">
              <a:extLst>
                <a:ext uri="{FF2B5EF4-FFF2-40B4-BE49-F238E27FC236}">
                  <a16:creationId xmlns:a16="http://schemas.microsoft.com/office/drawing/2014/main" id="{2663F8F2-0A66-44E6-8A43-636EC95DEEC7}"/>
                </a:ext>
              </a:extLst>
            </p:cNvPr>
            <p:cNvSpPr>
              <a:spLocks/>
            </p:cNvSpPr>
            <p:nvPr/>
          </p:nvSpPr>
          <p:spPr bwMode="auto">
            <a:xfrm>
              <a:off x="4784726" y="3787784"/>
              <a:ext cx="98425" cy="61913"/>
            </a:xfrm>
            <a:custGeom>
              <a:avLst/>
              <a:gdLst>
                <a:gd name="T0" fmla="*/ 62 w 62"/>
                <a:gd name="T1" fmla="*/ 0 h 39"/>
                <a:gd name="T2" fmla="*/ 0 w 62"/>
                <a:gd name="T3" fmla="*/ 0 h 39"/>
                <a:gd name="T4" fmla="*/ 0 w 62"/>
                <a:gd name="T5" fmla="*/ 39 h 39"/>
                <a:gd name="T6" fmla="*/ 54 w 62"/>
                <a:gd name="T7" fmla="*/ 39 h 39"/>
                <a:gd name="T8" fmla="*/ 62 w 62"/>
                <a:gd name="T9" fmla="*/ 30 h 39"/>
                <a:gd name="T10" fmla="*/ 62 w 62"/>
                <a:gd name="T11" fmla="*/ 0 h 39"/>
              </a:gdLst>
              <a:ahLst/>
              <a:cxnLst>
                <a:cxn ang="0">
                  <a:pos x="T0" y="T1"/>
                </a:cxn>
                <a:cxn ang="0">
                  <a:pos x="T2" y="T3"/>
                </a:cxn>
                <a:cxn ang="0">
                  <a:pos x="T4" y="T5"/>
                </a:cxn>
                <a:cxn ang="0">
                  <a:pos x="T6" y="T7"/>
                </a:cxn>
                <a:cxn ang="0">
                  <a:pos x="T8" y="T9"/>
                </a:cxn>
                <a:cxn ang="0">
                  <a:pos x="T10" y="T11"/>
                </a:cxn>
              </a:cxnLst>
              <a:rect l="0" t="0" r="r" b="b"/>
              <a:pathLst>
                <a:path w="62" h="39">
                  <a:moveTo>
                    <a:pt x="62" y="0"/>
                  </a:moveTo>
                  <a:lnTo>
                    <a:pt x="0" y="0"/>
                  </a:lnTo>
                  <a:lnTo>
                    <a:pt x="0" y="39"/>
                  </a:lnTo>
                  <a:lnTo>
                    <a:pt x="54" y="39"/>
                  </a:lnTo>
                  <a:lnTo>
                    <a:pt x="62" y="30"/>
                  </a:lnTo>
                  <a:lnTo>
                    <a:pt x="62" y="0"/>
                  </a:lnTo>
                  <a:close/>
                </a:path>
              </a:pathLst>
            </a:custGeom>
            <a:solidFill>
              <a:srgbClr val="0072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8416" tIns="39208" rIns="78416" bIns="39208" numCol="1" anchor="t" anchorCtr="0" compatLnSpc="1">
              <a:prstTxWarp prst="textNoShape">
                <a:avLst/>
              </a:prstTxWarp>
            </a:bodyPr>
            <a:lstStyle/>
            <a:p>
              <a:pPr algn="ctr" defTabSz="784158" fontAlgn="base"/>
              <a:endParaRPr lang="en-US" sz="1458">
                <a:latin typeface="Segoe UI"/>
              </a:endParaRPr>
            </a:p>
          </p:txBody>
        </p:sp>
        <p:sp>
          <p:nvSpPr>
            <p:cNvPr id="295" name="Freeform 38">
              <a:extLst>
                <a:ext uri="{FF2B5EF4-FFF2-40B4-BE49-F238E27FC236}">
                  <a16:creationId xmlns:a16="http://schemas.microsoft.com/office/drawing/2014/main" id="{EAED3F79-4258-4617-B17A-C135B0B06E9F}"/>
                </a:ext>
              </a:extLst>
            </p:cNvPr>
            <p:cNvSpPr>
              <a:spLocks/>
            </p:cNvSpPr>
            <p:nvPr/>
          </p:nvSpPr>
          <p:spPr bwMode="auto">
            <a:xfrm>
              <a:off x="4784726" y="3787784"/>
              <a:ext cx="98425" cy="61913"/>
            </a:xfrm>
            <a:custGeom>
              <a:avLst/>
              <a:gdLst>
                <a:gd name="T0" fmla="*/ 62 w 62"/>
                <a:gd name="T1" fmla="*/ 0 h 39"/>
                <a:gd name="T2" fmla="*/ 0 w 62"/>
                <a:gd name="T3" fmla="*/ 0 h 39"/>
                <a:gd name="T4" fmla="*/ 0 w 62"/>
                <a:gd name="T5" fmla="*/ 39 h 39"/>
                <a:gd name="T6" fmla="*/ 54 w 62"/>
                <a:gd name="T7" fmla="*/ 39 h 39"/>
                <a:gd name="T8" fmla="*/ 62 w 62"/>
                <a:gd name="T9" fmla="*/ 30 h 39"/>
                <a:gd name="T10" fmla="*/ 62 w 62"/>
                <a:gd name="T11" fmla="*/ 0 h 39"/>
              </a:gdLst>
              <a:ahLst/>
              <a:cxnLst>
                <a:cxn ang="0">
                  <a:pos x="T0" y="T1"/>
                </a:cxn>
                <a:cxn ang="0">
                  <a:pos x="T2" y="T3"/>
                </a:cxn>
                <a:cxn ang="0">
                  <a:pos x="T4" y="T5"/>
                </a:cxn>
                <a:cxn ang="0">
                  <a:pos x="T6" y="T7"/>
                </a:cxn>
                <a:cxn ang="0">
                  <a:pos x="T8" y="T9"/>
                </a:cxn>
                <a:cxn ang="0">
                  <a:pos x="T10" y="T11"/>
                </a:cxn>
              </a:cxnLst>
              <a:rect l="0" t="0" r="r" b="b"/>
              <a:pathLst>
                <a:path w="62" h="39">
                  <a:moveTo>
                    <a:pt x="62" y="0"/>
                  </a:moveTo>
                  <a:lnTo>
                    <a:pt x="0" y="0"/>
                  </a:lnTo>
                  <a:lnTo>
                    <a:pt x="0" y="39"/>
                  </a:lnTo>
                  <a:lnTo>
                    <a:pt x="54" y="39"/>
                  </a:lnTo>
                  <a:lnTo>
                    <a:pt x="62" y="30"/>
                  </a:lnTo>
                  <a:lnTo>
                    <a:pt x="62" y="0"/>
                  </a:lnTo>
                  <a:close/>
                </a:path>
              </a:pathLst>
            </a:custGeom>
            <a:solidFill>
              <a:srgbClr val="479A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8416" tIns="39208" rIns="78416" bIns="39208" numCol="1" anchor="t" anchorCtr="0" compatLnSpc="1">
              <a:prstTxWarp prst="textNoShape">
                <a:avLst/>
              </a:prstTxWarp>
            </a:bodyPr>
            <a:lstStyle/>
            <a:p>
              <a:pPr algn="ctr" defTabSz="784158" fontAlgn="base"/>
              <a:endParaRPr lang="en-US" sz="1458">
                <a:latin typeface="Segoe UI"/>
              </a:endParaRPr>
            </a:p>
          </p:txBody>
        </p:sp>
        <p:sp>
          <p:nvSpPr>
            <p:cNvPr id="296" name="Freeform 39">
              <a:extLst>
                <a:ext uri="{FF2B5EF4-FFF2-40B4-BE49-F238E27FC236}">
                  <a16:creationId xmlns:a16="http://schemas.microsoft.com/office/drawing/2014/main" id="{6404F19B-76C5-454E-A7BF-735927B6C4B3}"/>
                </a:ext>
              </a:extLst>
            </p:cNvPr>
            <p:cNvSpPr>
              <a:spLocks/>
            </p:cNvSpPr>
            <p:nvPr/>
          </p:nvSpPr>
          <p:spPr bwMode="auto">
            <a:xfrm>
              <a:off x="4784726" y="3857634"/>
              <a:ext cx="76200" cy="63500"/>
            </a:xfrm>
            <a:custGeom>
              <a:avLst/>
              <a:gdLst>
                <a:gd name="T0" fmla="*/ 0 w 48"/>
                <a:gd name="T1" fmla="*/ 0 h 40"/>
                <a:gd name="T2" fmla="*/ 0 w 48"/>
                <a:gd name="T3" fmla="*/ 40 h 40"/>
                <a:gd name="T4" fmla="*/ 12 w 48"/>
                <a:gd name="T5" fmla="*/ 40 h 40"/>
                <a:gd name="T6" fmla="*/ 48 w 48"/>
                <a:gd name="T7" fmla="*/ 0 h 40"/>
                <a:gd name="T8" fmla="*/ 0 w 48"/>
                <a:gd name="T9" fmla="*/ 0 h 40"/>
              </a:gdLst>
              <a:ahLst/>
              <a:cxnLst>
                <a:cxn ang="0">
                  <a:pos x="T0" y="T1"/>
                </a:cxn>
                <a:cxn ang="0">
                  <a:pos x="T2" y="T3"/>
                </a:cxn>
                <a:cxn ang="0">
                  <a:pos x="T4" y="T5"/>
                </a:cxn>
                <a:cxn ang="0">
                  <a:pos x="T6" y="T7"/>
                </a:cxn>
                <a:cxn ang="0">
                  <a:pos x="T8" y="T9"/>
                </a:cxn>
              </a:cxnLst>
              <a:rect l="0" t="0" r="r" b="b"/>
              <a:pathLst>
                <a:path w="48" h="40">
                  <a:moveTo>
                    <a:pt x="0" y="0"/>
                  </a:moveTo>
                  <a:lnTo>
                    <a:pt x="0" y="40"/>
                  </a:lnTo>
                  <a:lnTo>
                    <a:pt x="12" y="40"/>
                  </a:lnTo>
                  <a:lnTo>
                    <a:pt x="48" y="0"/>
                  </a:lnTo>
                  <a:lnTo>
                    <a:pt x="0" y="0"/>
                  </a:lnTo>
                  <a:close/>
                </a:path>
              </a:pathLst>
            </a:custGeom>
            <a:solidFill>
              <a:srgbClr val="0072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8416" tIns="39208" rIns="78416" bIns="39208" numCol="1" anchor="t" anchorCtr="0" compatLnSpc="1">
              <a:prstTxWarp prst="textNoShape">
                <a:avLst/>
              </a:prstTxWarp>
            </a:bodyPr>
            <a:lstStyle/>
            <a:p>
              <a:pPr algn="ctr" defTabSz="784158" fontAlgn="base"/>
              <a:endParaRPr lang="en-US" sz="1458">
                <a:latin typeface="Segoe UI"/>
              </a:endParaRPr>
            </a:p>
          </p:txBody>
        </p:sp>
        <p:sp>
          <p:nvSpPr>
            <p:cNvPr id="297" name="Freeform 40">
              <a:extLst>
                <a:ext uri="{FF2B5EF4-FFF2-40B4-BE49-F238E27FC236}">
                  <a16:creationId xmlns:a16="http://schemas.microsoft.com/office/drawing/2014/main" id="{AA7DD45C-D783-47BF-9AE6-46BC25016818}"/>
                </a:ext>
              </a:extLst>
            </p:cNvPr>
            <p:cNvSpPr>
              <a:spLocks/>
            </p:cNvSpPr>
            <p:nvPr/>
          </p:nvSpPr>
          <p:spPr bwMode="auto">
            <a:xfrm>
              <a:off x="4784726" y="3857634"/>
              <a:ext cx="76200" cy="63500"/>
            </a:xfrm>
            <a:custGeom>
              <a:avLst/>
              <a:gdLst>
                <a:gd name="T0" fmla="*/ 0 w 48"/>
                <a:gd name="T1" fmla="*/ 0 h 40"/>
                <a:gd name="T2" fmla="*/ 0 w 48"/>
                <a:gd name="T3" fmla="*/ 40 h 40"/>
                <a:gd name="T4" fmla="*/ 12 w 48"/>
                <a:gd name="T5" fmla="*/ 40 h 40"/>
                <a:gd name="T6" fmla="*/ 48 w 48"/>
                <a:gd name="T7" fmla="*/ 0 h 40"/>
                <a:gd name="T8" fmla="*/ 0 w 48"/>
                <a:gd name="T9" fmla="*/ 0 h 40"/>
              </a:gdLst>
              <a:ahLst/>
              <a:cxnLst>
                <a:cxn ang="0">
                  <a:pos x="T0" y="T1"/>
                </a:cxn>
                <a:cxn ang="0">
                  <a:pos x="T2" y="T3"/>
                </a:cxn>
                <a:cxn ang="0">
                  <a:pos x="T4" y="T5"/>
                </a:cxn>
                <a:cxn ang="0">
                  <a:pos x="T6" y="T7"/>
                </a:cxn>
                <a:cxn ang="0">
                  <a:pos x="T8" y="T9"/>
                </a:cxn>
              </a:cxnLst>
              <a:rect l="0" t="0" r="r" b="b"/>
              <a:pathLst>
                <a:path w="48" h="40">
                  <a:moveTo>
                    <a:pt x="0" y="0"/>
                  </a:moveTo>
                  <a:lnTo>
                    <a:pt x="0" y="40"/>
                  </a:lnTo>
                  <a:lnTo>
                    <a:pt x="12" y="40"/>
                  </a:lnTo>
                  <a:lnTo>
                    <a:pt x="48" y="0"/>
                  </a:lnTo>
                  <a:lnTo>
                    <a:pt x="0" y="0"/>
                  </a:lnTo>
                  <a:close/>
                </a:path>
              </a:pathLst>
            </a:custGeom>
            <a:solidFill>
              <a:srgbClr val="479A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8416" tIns="39208" rIns="78416" bIns="39208" numCol="1" anchor="t" anchorCtr="0" compatLnSpc="1">
              <a:prstTxWarp prst="textNoShape">
                <a:avLst/>
              </a:prstTxWarp>
            </a:bodyPr>
            <a:lstStyle/>
            <a:p>
              <a:pPr algn="ctr" defTabSz="784158" fontAlgn="base"/>
              <a:endParaRPr lang="en-US" sz="1458">
                <a:latin typeface="Segoe UI"/>
              </a:endParaRPr>
            </a:p>
          </p:txBody>
        </p:sp>
        <p:sp>
          <p:nvSpPr>
            <p:cNvPr id="298" name="Rectangle 41">
              <a:extLst>
                <a:ext uri="{FF2B5EF4-FFF2-40B4-BE49-F238E27FC236}">
                  <a16:creationId xmlns:a16="http://schemas.microsoft.com/office/drawing/2014/main" id="{A8716280-529E-4DDF-B3BA-FF8A3738217D}"/>
                </a:ext>
              </a:extLst>
            </p:cNvPr>
            <p:cNvSpPr>
              <a:spLocks noChangeArrowheads="1"/>
            </p:cNvSpPr>
            <p:nvPr/>
          </p:nvSpPr>
          <p:spPr bwMode="auto">
            <a:xfrm>
              <a:off x="4892676" y="3787784"/>
              <a:ext cx="98425" cy="619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8416" tIns="39208" rIns="78416" bIns="39208" numCol="1" anchor="t" anchorCtr="0" compatLnSpc="1">
              <a:prstTxWarp prst="textNoShape">
                <a:avLst/>
              </a:prstTxWarp>
            </a:bodyPr>
            <a:lstStyle/>
            <a:p>
              <a:pPr algn="ctr" defTabSz="784158" fontAlgn="base"/>
              <a:endParaRPr lang="en-US" sz="1458">
                <a:latin typeface="Segoe UI"/>
              </a:endParaRPr>
            </a:p>
          </p:txBody>
        </p:sp>
        <p:sp>
          <p:nvSpPr>
            <p:cNvPr id="299" name="Rectangle 42">
              <a:extLst>
                <a:ext uri="{FF2B5EF4-FFF2-40B4-BE49-F238E27FC236}">
                  <a16:creationId xmlns:a16="http://schemas.microsoft.com/office/drawing/2014/main" id="{C0B6FC71-CC0A-4462-94C9-C33969F07AD5}"/>
                </a:ext>
              </a:extLst>
            </p:cNvPr>
            <p:cNvSpPr>
              <a:spLocks noChangeArrowheads="1"/>
            </p:cNvSpPr>
            <p:nvPr/>
          </p:nvSpPr>
          <p:spPr bwMode="auto">
            <a:xfrm>
              <a:off x="4892676" y="3857634"/>
              <a:ext cx="98425" cy="63500"/>
            </a:xfrm>
            <a:prstGeom prst="rect">
              <a:avLst/>
            </a:prstGeom>
            <a:solidFill>
              <a:srgbClr val="0072C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8416" tIns="39208" rIns="78416" bIns="39208" numCol="1" anchor="t" anchorCtr="0" compatLnSpc="1">
              <a:prstTxWarp prst="textNoShape">
                <a:avLst/>
              </a:prstTxWarp>
            </a:bodyPr>
            <a:lstStyle/>
            <a:p>
              <a:pPr algn="ctr" defTabSz="784158" fontAlgn="base"/>
              <a:endParaRPr lang="en-US" sz="1458">
                <a:latin typeface="Segoe UI"/>
              </a:endParaRPr>
            </a:p>
          </p:txBody>
        </p:sp>
      </p:grpSp>
      <p:cxnSp>
        <p:nvCxnSpPr>
          <p:cNvPr id="2102" name="Straight Arrow Connector 2101">
            <a:extLst>
              <a:ext uri="{FF2B5EF4-FFF2-40B4-BE49-F238E27FC236}">
                <a16:creationId xmlns:a16="http://schemas.microsoft.com/office/drawing/2014/main" id="{AF099298-6DEC-4A37-BE9B-2BD60F75E70C}"/>
              </a:ext>
            </a:extLst>
          </p:cNvPr>
          <p:cNvCxnSpPr>
            <a:cxnSpLocks/>
          </p:cNvCxnSpPr>
          <p:nvPr/>
        </p:nvCxnSpPr>
        <p:spPr>
          <a:xfrm flipV="1">
            <a:off x="7830559" y="4247782"/>
            <a:ext cx="386353" cy="1"/>
          </a:xfrm>
          <a:prstGeom prst="straightConnector1">
            <a:avLst/>
          </a:prstGeom>
          <a:ln w="12700">
            <a:solidFill>
              <a:schemeClr val="tx1"/>
            </a:solidFill>
            <a:headEnd type="none" w="sm" len="sm"/>
            <a:tailEnd type="triangle" w="med" len="sm"/>
          </a:ln>
        </p:spPr>
        <p:style>
          <a:lnRef idx="1">
            <a:schemeClr val="accent1"/>
          </a:lnRef>
          <a:fillRef idx="0">
            <a:schemeClr val="accent1"/>
          </a:fillRef>
          <a:effectRef idx="0">
            <a:schemeClr val="accent1"/>
          </a:effectRef>
          <a:fontRef idx="minor">
            <a:schemeClr val="tx1"/>
          </a:fontRef>
        </p:style>
      </p:cxnSp>
      <p:pic>
        <p:nvPicPr>
          <p:cNvPr id="2106" name="Graphic 2105">
            <a:extLst>
              <a:ext uri="{FF2B5EF4-FFF2-40B4-BE49-F238E27FC236}">
                <a16:creationId xmlns:a16="http://schemas.microsoft.com/office/drawing/2014/main" id="{9AF81567-EA1D-43CB-A9A7-8EB6207DFA43}"/>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9392494" y="4120558"/>
            <a:ext cx="208185" cy="208185"/>
          </a:xfrm>
          <a:prstGeom prst="rect">
            <a:avLst/>
          </a:prstGeom>
        </p:spPr>
      </p:pic>
      <p:cxnSp>
        <p:nvCxnSpPr>
          <p:cNvPr id="2107" name="Straight Arrow Connector 2106">
            <a:extLst>
              <a:ext uri="{FF2B5EF4-FFF2-40B4-BE49-F238E27FC236}">
                <a16:creationId xmlns:a16="http://schemas.microsoft.com/office/drawing/2014/main" id="{436F8559-FEEC-4C8F-966B-9F29AB2B0373}"/>
              </a:ext>
            </a:extLst>
          </p:cNvPr>
          <p:cNvCxnSpPr>
            <a:cxnSpLocks/>
          </p:cNvCxnSpPr>
          <p:nvPr/>
        </p:nvCxnSpPr>
        <p:spPr>
          <a:xfrm flipV="1">
            <a:off x="8953188" y="4237234"/>
            <a:ext cx="386353" cy="1"/>
          </a:xfrm>
          <a:prstGeom prst="straightConnector1">
            <a:avLst/>
          </a:prstGeom>
          <a:ln w="12700">
            <a:solidFill>
              <a:schemeClr val="tx1"/>
            </a:solidFill>
            <a:headEnd type="none" w="sm" len="sm"/>
            <a:tailEnd type="triangle" w="med" len="sm"/>
          </a:ln>
        </p:spPr>
        <p:style>
          <a:lnRef idx="1">
            <a:schemeClr val="accent1"/>
          </a:lnRef>
          <a:fillRef idx="0">
            <a:schemeClr val="accent1"/>
          </a:fillRef>
          <a:effectRef idx="0">
            <a:schemeClr val="accent1"/>
          </a:effectRef>
          <a:fontRef idx="minor">
            <a:schemeClr val="tx1"/>
          </a:fontRef>
        </p:style>
      </p:cxnSp>
      <p:sp>
        <p:nvSpPr>
          <p:cNvPr id="2108" name="Rectangle 2107">
            <a:extLst>
              <a:ext uri="{FF2B5EF4-FFF2-40B4-BE49-F238E27FC236}">
                <a16:creationId xmlns:a16="http://schemas.microsoft.com/office/drawing/2014/main" id="{1BFF7AC7-B82D-452F-A269-1451CBBBD7F9}"/>
              </a:ext>
            </a:extLst>
          </p:cNvPr>
          <p:cNvSpPr/>
          <p:nvPr/>
        </p:nvSpPr>
        <p:spPr bwMode="auto">
          <a:xfrm>
            <a:off x="8979239" y="3836912"/>
            <a:ext cx="1016135"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algn="ct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DMS </a:t>
            </a:r>
            <a:b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b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Service</a:t>
            </a:r>
          </a:p>
        </p:txBody>
      </p:sp>
      <p:cxnSp>
        <p:nvCxnSpPr>
          <p:cNvPr id="2109" name="Straight Arrow Connector 2108">
            <a:extLst>
              <a:ext uri="{FF2B5EF4-FFF2-40B4-BE49-F238E27FC236}">
                <a16:creationId xmlns:a16="http://schemas.microsoft.com/office/drawing/2014/main" id="{4BDF0BE9-D768-4BFB-B255-BCE7CDB70767}"/>
              </a:ext>
            </a:extLst>
          </p:cNvPr>
          <p:cNvCxnSpPr>
            <a:cxnSpLocks/>
          </p:cNvCxnSpPr>
          <p:nvPr/>
        </p:nvCxnSpPr>
        <p:spPr>
          <a:xfrm flipV="1">
            <a:off x="9639766" y="4238576"/>
            <a:ext cx="386353" cy="1"/>
          </a:xfrm>
          <a:prstGeom prst="straightConnector1">
            <a:avLst/>
          </a:prstGeom>
          <a:ln w="12700">
            <a:solidFill>
              <a:schemeClr val="tx1"/>
            </a:solidFill>
            <a:headEnd type="none" w="sm" len="sm"/>
            <a:tailEnd type="triangle" w="med" len="sm"/>
          </a:ln>
        </p:spPr>
        <p:style>
          <a:lnRef idx="1">
            <a:schemeClr val="accent1"/>
          </a:lnRef>
          <a:fillRef idx="0">
            <a:schemeClr val="accent1"/>
          </a:fillRef>
          <a:effectRef idx="0">
            <a:schemeClr val="accent1"/>
          </a:effectRef>
          <a:fontRef idx="minor">
            <a:schemeClr val="tx1"/>
          </a:fontRef>
        </p:style>
      </p:cxnSp>
      <p:sp>
        <p:nvSpPr>
          <p:cNvPr id="179" name="Rectangle 178">
            <a:extLst>
              <a:ext uri="{FF2B5EF4-FFF2-40B4-BE49-F238E27FC236}">
                <a16:creationId xmlns:a16="http://schemas.microsoft.com/office/drawing/2014/main" id="{0DC0A2BC-1526-4F3A-90AA-F69A85AFC6CD}"/>
              </a:ext>
            </a:extLst>
          </p:cNvPr>
          <p:cNvSpPr/>
          <p:nvPr/>
        </p:nvSpPr>
        <p:spPr bwMode="auto">
          <a:xfrm>
            <a:off x="10023722" y="4030247"/>
            <a:ext cx="1155003" cy="405488"/>
          </a:xfrm>
          <a:prstGeom prst="rect">
            <a:avLst/>
          </a:prstGeom>
          <a:solidFill>
            <a:srgbClr val="E2E2E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tx1"/>
              </a:solidFill>
              <a:latin typeface="Segoe UI"/>
              <a:ea typeface="Segoe UI" pitchFamily="34" charset="0"/>
              <a:cs typeface="Segoe UI" pitchFamily="34" charset="0"/>
            </a:endParaRPr>
          </a:p>
        </p:txBody>
      </p:sp>
      <p:pic>
        <p:nvPicPr>
          <p:cNvPr id="181" name="Graphic 180">
            <a:extLst>
              <a:ext uri="{FF2B5EF4-FFF2-40B4-BE49-F238E27FC236}">
                <a16:creationId xmlns:a16="http://schemas.microsoft.com/office/drawing/2014/main" id="{AF29BEF5-AE84-4BF0-846A-5A3D0F4FA7B2}"/>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10063815" y="4102482"/>
            <a:ext cx="247109" cy="247109"/>
          </a:xfrm>
          <a:prstGeom prst="rect">
            <a:avLst/>
          </a:prstGeom>
        </p:spPr>
      </p:pic>
      <p:pic>
        <p:nvPicPr>
          <p:cNvPr id="183" name="Graphic 182">
            <a:extLst>
              <a:ext uri="{FF2B5EF4-FFF2-40B4-BE49-F238E27FC236}">
                <a16:creationId xmlns:a16="http://schemas.microsoft.com/office/drawing/2014/main" id="{321E671E-D50C-4FCC-BC09-9E5CCA052F41}"/>
              </a:ext>
            </a:extLst>
          </p:cNvPr>
          <p:cNvPicPr>
            <a:picLocks noChangeAspect="1"/>
          </p:cNvPicPr>
          <p:nvPr/>
        </p:nvPicPr>
        <p:blipFill>
          <a:blip r:embed="rId16">
            <a:extLst>
              <a:ext uri="{96DAC541-7B7A-43D3-8B79-37D633B846F1}">
                <asvg:svgBlip xmlns:asvg="http://schemas.microsoft.com/office/drawing/2016/SVG/main" r:embed="rId8"/>
              </a:ext>
            </a:extLst>
          </a:blip>
          <a:srcRect/>
          <a:stretch/>
        </p:blipFill>
        <p:spPr>
          <a:xfrm>
            <a:off x="10622477" y="4116767"/>
            <a:ext cx="232823" cy="232823"/>
          </a:xfrm>
          <a:prstGeom prst="rect">
            <a:avLst/>
          </a:prstGeom>
        </p:spPr>
      </p:pic>
      <p:sp>
        <p:nvSpPr>
          <p:cNvPr id="185" name="Rectangle 184">
            <a:extLst>
              <a:ext uri="{FF2B5EF4-FFF2-40B4-BE49-F238E27FC236}">
                <a16:creationId xmlns:a16="http://schemas.microsoft.com/office/drawing/2014/main" id="{02621907-61F8-4664-ADC4-37C023B60788}"/>
              </a:ext>
            </a:extLst>
          </p:cNvPr>
          <p:cNvSpPr/>
          <p:nvPr/>
        </p:nvSpPr>
        <p:spPr bwMode="auto">
          <a:xfrm>
            <a:off x="10194063" y="4074439"/>
            <a:ext cx="616665"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SQL DB</a:t>
            </a:r>
          </a:p>
        </p:txBody>
      </p:sp>
      <p:sp>
        <p:nvSpPr>
          <p:cNvPr id="187" name="Rectangle 186">
            <a:extLst>
              <a:ext uri="{FF2B5EF4-FFF2-40B4-BE49-F238E27FC236}">
                <a16:creationId xmlns:a16="http://schemas.microsoft.com/office/drawing/2014/main" id="{14F96EF5-732B-4AD3-81E8-12D750B6565F}"/>
              </a:ext>
            </a:extLst>
          </p:cNvPr>
          <p:cNvSpPr/>
          <p:nvPr/>
        </p:nvSpPr>
        <p:spPr bwMode="auto">
          <a:xfrm>
            <a:off x="10738889" y="4074439"/>
            <a:ext cx="508663"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SQL</a:t>
            </a:r>
            <a:b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b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MI</a:t>
            </a:r>
          </a:p>
        </p:txBody>
      </p:sp>
      <p:sp>
        <p:nvSpPr>
          <p:cNvPr id="189" name="Rectangle 188">
            <a:extLst>
              <a:ext uri="{FF2B5EF4-FFF2-40B4-BE49-F238E27FC236}">
                <a16:creationId xmlns:a16="http://schemas.microsoft.com/office/drawing/2014/main" id="{7B138692-243A-4130-9D45-39A75B39D032}"/>
              </a:ext>
            </a:extLst>
          </p:cNvPr>
          <p:cNvSpPr/>
          <p:nvPr/>
        </p:nvSpPr>
        <p:spPr bwMode="auto">
          <a:xfrm>
            <a:off x="9866970" y="3815448"/>
            <a:ext cx="1106731"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b="1" dirty="0">
                <a:solidFill>
                  <a:schemeClr val="tx1"/>
                </a:solidFill>
                <a:latin typeface="Segoe UI"/>
                <a:ea typeface="Segoe UI" pitchFamily="34" charset="0"/>
                <a:cs typeface="Segoe UI Semibold" panose="020B0702040204020203" pitchFamily="34" charset="0"/>
              </a:rPr>
              <a:t>Azure SQL</a:t>
            </a:r>
          </a:p>
        </p:txBody>
      </p:sp>
      <p:sp>
        <p:nvSpPr>
          <p:cNvPr id="193" name="Rectangle 192">
            <a:extLst>
              <a:ext uri="{FF2B5EF4-FFF2-40B4-BE49-F238E27FC236}">
                <a16:creationId xmlns:a16="http://schemas.microsoft.com/office/drawing/2014/main" id="{50E59C9E-1797-4725-8C1D-59BA120E3C6A}"/>
              </a:ext>
            </a:extLst>
          </p:cNvPr>
          <p:cNvSpPr/>
          <p:nvPr/>
        </p:nvSpPr>
        <p:spPr bwMode="auto">
          <a:xfrm>
            <a:off x="5592025" y="2187572"/>
            <a:ext cx="1548811" cy="405488"/>
          </a:xfrm>
          <a:prstGeom prst="rect">
            <a:avLst/>
          </a:prstGeom>
          <a:solidFill>
            <a:srgbClr val="E2E2E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tx1"/>
              </a:solidFill>
              <a:latin typeface="Segoe UI"/>
              <a:ea typeface="Segoe UI" pitchFamily="34" charset="0"/>
              <a:cs typeface="Segoe UI" pitchFamily="34" charset="0"/>
            </a:endParaRPr>
          </a:p>
        </p:txBody>
      </p:sp>
      <p:pic>
        <p:nvPicPr>
          <p:cNvPr id="194" name="Graphic 193">
            <a:extLst>
              <a:ext uri="{FF2B5EF4-FFF2-40B4-BE49-F238E27FC236}">
                <a16:creationId xmlns:a16="http://schemas.microsoft.com/office/drawing/2014/main" id="{AEB1C9F0-AEBF-48E5-971D-546CF16E05A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632119" y="2259806"/>
            <a:ext cx="247109" cy="247109"/>
          </a:xfrm>
          <a:prstGeom prst="rect">
            <a:avLst/>
          </a:prstGeom>
        </p:spPr>
      </p:pic>
      <p:pic>
        <p:nvPicPr>
          <p:cNvPr id="196" name="Graphic 195">
            <a:extLst>
              <a:ext uri="{FF2B5EF4-FFF2-40B4-BE49-F238E27FC236}">
                <a16:creationId xmlns:a16="http://schemas.microsoft.com/office/drawing/2014/main" id="{72EB8963-07B4-4B33-BB3E-309D728116CE}"/>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309182" y="2274092"/>
            <a:ext cx="232823" cy="232823"/>
          </a:xfrm>
          <a:prstGeom prst="rect">
            <a:avLst/>
          </a:prstGeom>
        </p:spPr>
      </p:pic>
      <p:sp>
        <p:nvSpPr>
          <p:cNvPr id="198" name="Rectangle 197">
            <a:extLst>
              <a:ext uri="{FF2B5EF4-FFF2-40B4-BE49-F238E27FC236}">
                <a16:creationId xmlns:a16="http://schemas.microsoft.com/office/drawing/2014/main" id="{8971B53E-ADE2-4E52-AAF9-593740083068}"/>
              </a:ext>
            </a:extLst>
          </p:cNvPr>
          <p:cNvSpPr/>
          <p:nvPr/>
        </p:nvSpPr>
        <p:spPr bwMode="auto">
          <a:xfrm>
            <a:off x="5762367" y="2231764"/>
            <a:ext cx="616665"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SQL Server</a:t>
            </a:r>
          </a:p>
        </p:txBody>
      </p:sp>
      <p:sp>
        <p:nvSpPr>
          <p:cNvPr id="199" name="Rectangle 198">
            <a:extLst>
              <a:ext uri="{FF2B5EF4-FFF2-40B4-BE49-F238E27FC236}">
                <a16:creationId xmlns:a16="http://schemas.microsoft.com/office/drawing/2014/main" id="{91DF7AE5-D40B-4B70-B7BE-97A587BB4BE4}"/>
              </a:ext>
            </a:extLst>
          </p:cNvPr>
          <p:cNvSpPr/>
          <p:nvPr/>
        </p:nvSpPr>
        <p:spPr bwMode="auto">
          <a:xfrm>
            <a:off x="6425593" y="2231764"/>
            <a:ext cx="850893"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Sync </a:t>
            </a:r>
            <a:b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b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Agent</a:t>
            </a:r>
          </a:p>
        </p:txBody>
      </p:sp>
      <p:sp>
        <p:nvSpPr>
          <p:cNvPr id="201" name="Rectangle 200">
            <a:extLst>
              <a:ext uri="{FF2B5EF4-FFF2-40B4-BE49-F238E27FC236}">
                <a16:creationId xmlns:a16="http://schemas.microsoft.com/office/drawing/2014/main" id="{684EF722-1447-458B-A645-2803A701A985}"/>
              </a:ext>
            </a:extLst>
          </p:cNvPr>
          <p:cNvSpPr/>
          <p:nvPr/>
        </p:nvSpPr>
        <p:spPr bwMode="auto">
          <a:xfrm>
            <a:off x="5440154" y="1972773"/>
            <a:ext cx="1106731"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b="1" dirty="0">
                <a:solidFill>
                  <a:schemeClr val="tx1"/>
                </a:solidFill>
                <a:latin typeface="Segoe UI"/>
                <a:ea typeface="Segoe UI" pitchFamily="34" charset="0"/>
                <a:cs typeface="Segoe UI Semibold" panose="020B0702040204020203" pitchFamily="34" charset="0"/>
              </a:rPr>
              <a:t>On-prem</a:t>
            </a:r>
          </a:p>
        </p:txBody>
      </p:sp>
      <p:sp>
        <p:nvSpPr>
          <p:cNvPr id="203" name="Rectangle 202">
            <a:extLst>
              <a:ext uri="{FF2B5EF4-FFF2-40B4-BE49-F238E27FC236}">
                <a16:creationId xmlns:a16="http://schemas.microsoft.com/office/drawing/2014/main" id="{71FE98A2-E075-40A9-AC80-AA416FEB5E65}"/>
              </a:ext>
            </a:extLst>
          </p:cNvPr>
          <p:cNvSpPr/>
          <p:nvPr/>
        </p:nvSpPr>
        <p:spPr bwMode="auto">
          <a:xfrm>
            <a:off x="7959938" y="2187572"/>
            <a:ext cx="1138808" cy="405488"/>
          </a:xfrm>
          <a:prstGeom prst="rect">
            <a:avLst/>
          </a:prstGeom>
          <a:solidFill>
            <a:srgbClr val="E2E2E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tx1"/>
              </a:solidFill>
              <a:latin typeface="Segoe UI"/>
              <a:ea typeface="Segoe UI" pitchFamily="34" charset="0"/>
              <a:cs typeface="Segoe UI" pitchFamily="34" charset="0"/>
            </a:endParaRPr>
          </a:p>
        </p:txBody>
      </p:sp>
      <p:pic>
        <p:nvPicPr>
          <p:cNvPr id="205" name="Graphic 204">
            <a:extLst>
              <a:ext uri="{FF2B5EF4-FFF2-40B4-BE49-F238E27FC236}">
                <a16:creationId xmlns:a16="http://schemas.microsoft.com/office/drawing/2014/main" id="{50FD5F10-C284-4E98-8896-FACB1D7B469B}"/>
              </a:ext>
            </a:extLst>
          </p:cNvPr>
          <p:cNvPicPr>
            <a:picLocks noChangeAspect="1"/>
          </p:cNvPicPr>
          <p:nvPr/>
        </p:nvPicPr>
        <p:blipFill>
          <a:blip r:embed="rId23"/>
          <a:srcRect/>
          <a:stretch/>
        </p:blipFill>
        <p:spPr>
          <a:xfrm>
            <a:off x="8000031" y="2290375"/>
            <a:ext cx="247109" cy="185969"/>
          </a:xfrm>
          <a:prstGeom prst="rect">
            <a:avLst/>
          </a:prstGeom>
        </p:spPr>
      </p:pic>
      <p:pic>
        <p:nvPicPr>
          <p:cNvPr id="207" name="Graphic 206">
            <a:extLst>
              <a:ext uri="{FF2B5EF4-FFF2-40B4-BE49-F238E27FC236}">
                <a16:creationId xmlns:a16="http://schemas.microsoft.com/office/drawing/2014/main" id="{5E2EF05F-239F-4B27-8099-81A73FDC887B}"/>
              </a:ext>
            </a:extLst>
          </p:cNvPr>
          <p:cNvPicPr>
            <a:picLocks noChangeAspect="1"/>
          </p:cNvPicPr>
          <p:nvPr/>
        </p:nvPicPr>
        <p:blipFill>
          <a:blip r:embed="rId24">
            <a:extLst>
              <a:ext uri="{96DAC541-7B7A-43D3-8B79-37D633B846F1}">
                <asvg:svgBlip xmlns:asvg="http://schemas.microsoft.com/office/drawing/2016/SVG/main" r:embed="rId25"/>
              </a:ext>
            </a:extLst>
          </a:blip>
          <a:srcRect/>
          <a:stretch/>
        </p:blipFill>
        <p:spPr>
          <a:xfrm>
            <a:off x="8597520" y="2274092"/>
            <a:ext cx="177389" cy="232823"/>
          </a:xfrm>
          <a:prstGeom prst="rect">
            <a:avLst/>
          </a:prstGeom>
        </p:spPr>
      </p:pic>
      <p:sp>
        <p:nvSpPr>
          <p:cNvPr id="209" name="Rectangle 208">
            <a:extLst>
              <a:ext uri="{FF2B5EF4-FFF2-40B4-BE49-F238E27FC236}">
                <a16:creationId xmlns:a16="http://schemas.microsoft.com/office/drawing/2014/main" id="{8CEA6202-8A0F-4BD9-9C50-8D72852481DB}"/>
              </a:ext>
            </a:extLst>
          </p:cNvPr>
          <p:cNvSpPr/>
          <p:nvPr/>
        </p:nvSpPr>
        <p:spPr bwMode="auto">
          <a:xfrm>
            <a:off x="8141389" y="2231764"/>
            <a:ext cx="616665"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Sync App</a:t>
            </a:r>
          </a:p>
        </p:txBody>
      </p:sp>
      <p:sp>
        <p:nvSpPr>
          <p:cNvPr id="211" name="Rectangle 210">
            <a:extLst>
              <a:ext uri="{FF2B5EF4-FFF2-40B4-BE49-F238E27FC236}">
                <a16:creationId xmlns:a16="http://schemas.microsoft.com/office/drawing/2014/main" id="{AA053453-CFC4-4DED-B083-9E0C8F4BA0BC}"/>
              </a:ext>
            </a:extLst>
          </p:cNvPr>
          <p:cNvSpPr/>
          <p:nvPr/>
        </p:nvSpPr>
        <p:spPr bwMode="auto">
          <a:xfrm>
            <a:off x="8686214" y="2231764"/>
            <a:ext cx="534905"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Sync DB</a:t>
            </a:r>
          </a:p>
        </p:txBody>
      </p:sp>
      <p:sp>
        <p:nvSpPr>
          <p:cNvPr id="213" name="Rectangle 212">
            <a:extLst>
              <a:ext uri="{FF2B5EF4-FFF2-40B4-BE49-F238E27FC236}">
                <a16:creationId xmlns:a16="http://schemas.microsoft.com/office/drawing/2014/main" id="{B7C6190C-2E00-4C79-ADE9-220BD77362A3}"/>
              </a:ext>
            </a:extLst>
          </p:cNvPr>
          <p:cNvSpPr/>
          <p:nvPr/>
        </p:nvSpPr>
        <p:spPr bwMode="auto">
          <a:xfrm>
            <a:off x="7803187" y="1972773"/>
            <a:ext cx="1106731"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b="1" dirty="0">
                <a:solidFill>
                  <a:schemeClr val="tx1"/>
                </a:solidFill>
                <a:latin typeface="Segoe UI"/>
                <a:ea typeface="Segoe UI" pitchFamily="34" charset="0"/>
                <a:cs typeface="Segoe UI Semibold" panose="020B0702040204020203" pitchFamily="34" charset="0"/>
              </a:rPr>
              <a:t>SQL Data Sync</a:t>
            </a:r>
          </a:p>
        </p:txBody>
      </p:sp>
      <p:cxnSp>
        <p:nvCxnSpPr>
          <p:cNvPr id="215" name="Straight Arrow Connector 214">
            <a:extLst>
              <a:ext uri="{FF2B5EF4-FFF2-40B4-BE49-F238E27FC236}">
                <a16:creationId xmlns:a16="http://schemas.microsoft.com/office/drawing/2014/main" id="{05A42A0E-915D-417A-8997-50BAC4284700}"/>
              </a:ext>
            </a:extLst>
          </p:cNvPr>
          <p:cNvCxnSpPr>
            <a:cxnSpLocks/>
          </p:cNvCxnSpPr>
          <p:nvPr/>
        </p:nvCxnSpPr>
        <p:spPr>
          <a:xfrm flipV="1">
            <a:off x="7147837" y="2389778"/>
            <a:ext cx="812101" cy="1"/>
          </a:xfrm>
          <a:prstGeom prst="straightConnector1">
            <a:avLst/>
          </a:prstGeom>
          <a:ln w="12700">
            <a:solidFill>
              <a:schemeClr val="tx1"/>
            </a:solidFill>
            <a:headEnd type="triangle" w="med" len="sm"/>
            <a:tailEnd type="triangle" w="med" len="sm"/>
          </a:ln>
        </p:spPr>
        <p:style>
          <a:lnRef idx="1">
            <a:schemeClr val="accent1"/>
          </a:lnRef>
          <a:fillRef idx="0">
            <a:schemeClr val="accent1"/>
          </a:fillRef>
          <a:effectRef idx="0">
            <a:schemeClr val="accent1"/>
          </a:effectRef>
          <a:fontRef idx="minor">
            <a:schemeClr val="tx1"/>
          </a:fontRef>
        </p:style>
      </p:cxnSp>
      <p:sp>
        <p:nvSpPr>
          <p:cNvPr id="219" name="Rectangle 218">
            <a:extLst>
              <a:ext uri="{FF2B5EF4-FFF2-40B4-BE49-F238E27FC236}">
                <a16:creationId xmlns:a16="http://schemas.microsoft.com/office/drawing/2014/main" id="{FF2B3B4C-92A7-4C65-B80F-9E9F29D7D9D0}"/>
              </a:ext>
            </a:extLst>
          </p:cNvPr>
          <p:cNvSpPr/>
          <p:nvPr/>
        </p:nvSpPr>
        <p:spPr bwMode="auto">
          <a:xfrm>
            <a:off x="9755691" y="2181879"/>
            <a:ext cx="552145" cy="405488"/>
          </a:xfrm>
          <a:prstGeom prst="rect">
            <a:avLst/>
          </a:prstGeom>
          <a:solidFill>
            <a:srgbClr val="E2E2E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tx1"/>
              </a:solidFill>
              <a:latin typeface="Segoe UI"/>
              <a:ea typeface="Segoe UI" pitchFamily="34" charset="0"/>
              <a:cs typeface="Segoe UI" pitchFamily="34" charset="0"/>
            </a:endParaRPr>
          </a:p>
        </p:txBody>
      </p:sp>
      <p:pic>
        <p:nvPicPr>
          <p:cNvPr id="221" name="Graphic 220">
            <a:extLst>
              <a:ext uri="{FF2B5EF4-FFF2-40B4-BE49-F238E27FC236}">
                <a16:creationId xmlns:a16="http://schemas.microsoft.com/office/drawing/2014/main" id="{C3B29351-945F-4DF6-979E-CD2851125DE1}"/>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9795784" y="2254113"/>
            <a:ext cx="247109" cy="247109"/>
          </a:xfrm>
          <a:prstGeom prst="rect">
            <a:avLst/>
          </a:prstGeom>
        </p:spPr>
      </p:pic>
      <p:sp>
        <p:nvSpPr>
          <p:cNvPr id="225" name="Rectangle 224">
            <a:extLst>
              <a:ext uri="{FF2B5EF4-FFF2-40B4-BE49-F238E27FC236}">
                <a16:creationId xmlns:a16="http://schemas.microsoft.com/office/drawing/2014/main" id="{672A75FB-898A-40DB-8447-500E32CB74BC}"/>
              </a:ext>
            </a:extLst>
          </p:cNvPr>
          <p:cNvSpPr/>
          <p:nvPr/>
        </p:nvSpPr>
        <p:spPr bwMode="auto">
          <a:xfrm>
            <a:off x="9926032" y="2226071"/>
            <a:ext cx="616665"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SQL DB</a:t>
            </a:r>
          </a:p>
        </p:txBody>
      </p:sp>
      <p:sp>
        <p:nvSpPr>
          <p:cNvPr id="229" name="Rectangle 228">
            <a:extLst>
              <a:ext uri="{FF2B5EF4-FFF2-40B4-BE49-F238E27FC236}">
                <a16:creationId xmlns:a16="http://schemas.microsoft.com/office/drawing/2014/main" id="{73166E71-0EB0-4A7F-806D-AC132902A6F0}"/>
              </a:ext>
            </a:extLst>
          </p:cNvPr>
          <p:cNvSpPr/>
          <p:nvPr/>
        </p:nvSpPr>
        <p:spPr bwMode="auto">
          <a:xfrm>
            <a:off x="9598940" y="1967080"/>
            <a:ext cx="1106731"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b="1" dirty="0">
                <a:solidFill>
                  <a:schemeClr val="tx1"/>
                </a:solidFill>
                <a:latin typeface="Segoe UI"/>
                <a:ea typeface="Segoe UI" pitchFamily="34" charset="0"/>
                <a:cs typeface="Segoe UI Semibold" panose="020B0702040204020203" pitchFamily="34" charset="0"/>
              </a:rPr>
              <a:t>Azure SQL</a:t>
            </a:r>
          </a:p>
        </p:txBody>
      </p:sp>
      <p:cxnSp>
        <p:nvCxnSpPr>
          <p:cNvPr id="231" name="Straight Arrow Connector 230">
            <a:extLst>
              <a:ext uri="{FF2B5EF4-FFF2-40B4-BE49-F238E27FC236}">
                <a16:creationId xmlns:a16="http://schemas.microsoft.com/office/drawing/2014/main" id="{EA123124-09EC-47FA-8C65-7AC453C9C11F}"/>
              </a:ext>
            </a:extLst>
          </p:cNvPr>
          <p:cNvCxnSpPr>
            <a:cxnSpLocks/>
          </p:cNvCxnSpPr>
          <p:nvPr/>
        </p:nvCxnSpPr>
        <p:spPr>
          <a:xfrm flipV="1">
            <a:off x="9093214" y="2390048"/>
            <a:ext cx="662476" cy="1"/>
          </a:xfrm>
          <a:prstGeom prst="straightConnector1">
            <a:avLst/>
          </a:prstGeom>
          <a:ln w="12700">
            <a:solidFill>
              <a:schemeClr val="tx1"/>
            </a:solidFill>
            <a:headEnd type="triangle" w="med" len="sm"/>
            <a:tailEnd type="triangle" w="med" len="sm"/>
          </a:ln>
        </p:spPr>
        <p:style>
          <a:lnRef idx="1">
            <a:schemeClr val="accent1"/>
          </a:lnRef>
          <a:fillRef idx="0">
            <a:schemeClr val="accent1"/>
          </a:fillRef>
          <a:effectRef idx="0">
            <a:schemeClr val="accent1"/>
          </a:effectRef>
          <a:fontRef idx="minor">
            <a:schemeClr val="tx1"/>
          </a:fontRef>
        </p:style>
      </p:cxnSp>
      <p:sp>
        <p:nvSpPr>
          <p:cNvPr id="239" name="Rectangle 238">
            <a:extLst>
              <a:ext uri="{FF2B5EF4-FFF2-40B4-BE49-F238E27FC236}">
                <a16:creationId xmlns:a16="http://schemas.microsoft.com/office/drawing/2014/main" id="{B2728726-E113-4FA1-8A33-1FD74BF523AB}"/>
              </a:ext>
            </a:extLst>
          </p:cNvPr>
          <p:cNvSpPr/>
          <p:nvPr/>
        </p:nvSpPr>
        <p:spPr bwMode="auto">
          <a:xfrm>
            <a:off x="5600709" y="3043247"/>
            <a:ext cx="988800" cy="639150"/>
          </a:xfrm>
          <a:prstGeom prst="rect">
            <a:avLst/>
          </a:prstGeom>
          <a:solidFill>
            <a:srgbClr val="E2E2E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tx1"/>
              </a:solidFill>
              <a:latin typeface="Segoe UI"/>
              <a:ea typeface="Segoe UI" pitchFamily="34" charset="0"/>
              <a:cs typeface="Segoe UI" pitchFamily="34" charset="0"/>
            </a:endParaRPr>
          </a:p>
        </p:txBody>
      </p:sp>
      <p:pic>
        <p:nvPicPr>
          <p:cNvPr id="240" name="Graphic 239">
            <a:extLst>
              <a:ext uri="{FF2B5EF4-FFF2-40B4-BE49-F238E27FC236}">
                <a16:creationId xmlns:a16="http://schemas.microsoft.com/office/drawing/2014/main" id="{6368CFFB-4692-49A7-AC9A-8510CD4DE35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694231" y="3107145"/>
            <a:ext cx="247109" cy="247109"/>
          </a:xfrm>
          <a:prstGeom prst="rect">
            <a:avLst/>
          </a:prstGeom>
        </p:spPr>
      </p:pic>
      <p:sp>
        <p:nvSpPr>
          <p:cNvPr id="241" name="Rectangle 240">
            <a:extLst>
              <a:ext uri="{FF2B5EF4-FFF2-40B4-BE49-F238E27FC236}">
                <a16:creationId xmlns:a16="http://schemas.microsoft.com/office/drawing/2014/main" id="{AD67CD3A-1D7F-45A1-B353-83FDC4408A86}"/>
              </a:ext>
            </a:extLst>
          </p:cNvPr>
          <p:cNvSpPr/>
          <p:nvPr/>
        </p:nvSpPr>
        <p:spPr bwMode="auto">
          <a:xfrm>
            <a:off x="5829795" y="3064301"/>
            <a:ext cx="891683"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On-Prem SQL Server</a:t>
            </a:r>
          </a:p>
        </p:txBody>
      </p:sp>
      <p:sp>
        <p:nvSpPr>
          <p:cNvPr id="242" name="Rectangle 241">
            <a:extLst>
              <a:ext uri="{FF2B5EF4-FFF2-40B4-BE49-F238E27FC236}">
                <a16:creationId xmlns:a16="http://schemas.microsoft.com/office/drawing/2014/main" id="{FB7E0E5E-5947-4B1A-8D15-4E1D22F86FFB}"/>
              </a:ext>
            </a:extLst>
          </p:cNvPr>
          <p:cNvSpPr/>
          <p:nvPr/>
        </p:nvSpPr>
        <p:spPr bwMode="auto">
          <a:xfrm>
            <a:off x="5639909" y="3374434"/>
            <a:ext cx="910072" cy="267064"/>
          </a:xfrm>
          <a:prstGeom prst="rect">
            <a:avLst/>
          </a:prstGeom>
          <a:solidFill>
            <a:srgbClr val="CACAC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tx1"/>
              </a:solidFill>
              <a:latin typeface="Segoe UI"/>
              <a:ea typeface="Segoe UI" pitchFamily="34" charset="0"/>
              <a:cs typeface="Segoe UI" pitchFamily="34" charset="0"/>
            </a:endParaRPr>
          </a:p>
        </p:txBody>
      </p:sp>
      <p:grpSp>
        <p:nvGrpSpPr>
          <p:cNvPr id="21" name="Group 20">
            <a:extLst>
              <a:ext uri="{FF2B5EF4-FFF2-40B4-BE49-F238E27FC236}">
                <a16:creationId xmlns:a16="http://schemas.microsoft.com/office/drawing/2014/main" id="{34EDA043-6D7E-4E16-9A0D-01CC3E3D63DE}"/>
              </a:ext>
            </a:extLst>
          </p:cNvPr>
          <p:cNvGrpSpPr/>
          <p:nvPr/>
        </p:nvGrpSpPr>
        <p:grpSpPr>
          <a:xfrm>
            <a:off x="5676102" y="3404664"/>
            <a:ext cx="183582" cy="220694"/>
            <a:chOff x="5581509" y="3892074"/>
            <a:chExt cx="209864" cy="252289"/>
          </a:xfrm>
        </p:grpSpPr>
        <p:grpSp>
          <p:nvGrpSpPr>
            <p:cNvPr id="243" name="Graphic 15">
              <a:extLst>
                <a:ext uri="{FF2B5EF4-FFF2-40B4-BE49-F238E27FC236}">
                  <a16:creationId xmlns:a16="http://schemas.microsoft.com/office/drawing/2014/main" id="{4437C692-3179-4583-A4BC-8AFDA86BFC4B}"/>
                </a:ext>
              </a:extLst>
            </p:cNvPr>
            <p:cNvGrpSpPr/>
            <p:nvPr/>
          </p:nvGrpSpPr>
          <p:grpSpPr>
            <a:xfrm>
              <a:off x="5581509" y="3892074"/>
              <a:ext cx="142853" cy="189430"/>
              <a:chOff x="5453158" y="4633054"/>
              <a:chExt cx="201192" cy="266791"/>
            </a:xfrm>
          </p:grpSpPr>
          <p:sp>
            <p:nvSpPr>
              <p:cNvPr id="269" name="Freeform: Shape 268">
                <a:extLst>
                  <a:ext uri="{FF2B5EF4-FFF2-40B4-BE49-F238E27FC236}">
                    <a16:creationId xmlns:a16="http://schemas.microsoft.com/office/drawing/2014/main" id="{D9B43B34-0B12-4C6D-BEBA-99D77C86B1AF}"/>
                  </a:ext>
                </a:extLst>
              </p:cNvPr>
              <p:cNvSpPr/>
              <p:nvPr/>
            </p:nvSpPr>
            <p:spPr>
              <a:xfrm>
                <a:off x="5453158" y="4669463"/>
                <a:ext cx="201192" cy="230382"/>
              </a:xfrm>
              <a:custGeom>
                <a:avLst/>
                <a:gdLst>
                  <a:gd name="connsiteX0" fmla="*/ 100596 w 201192"/>
                  <a:gd name="connsiteY0" fmla="*/ 36409 h 230382"/>
                  <a:gd name="connsiteX1" fmla="*/ 0 w 201192"/>
                  <a:gd name="connsiteY1" fmla="*/ 0 h 230382"/>
                  <a:gd name="connsiteX2" fmla="*/ 0 w 201192"/>
                  <a:gd name="connsiteY2" fmla="*/ 193973 h 230382"/>
                  <a:gd name="connsiteX3" fmla="*/ 99184 w 201192"/>
                  <a:gd name="connsiteY3" fmla="*/ 230382 h 230382"/>
                  <a:gd name="connsiteX4" fmla="*/ 100596 w 201192"/>
                  <a:gd name="connsiteY4" fmla="*/ 230382 h 230382"/>
                  <a:gd name="connsiteX5" fmla="*/ 201192 w 201192"/>
                  <a:gd name="connsiteY5" fmla="*/ 193973 h 230382"/>
                  <a:gd name="connsiteX6" fmla="*/ 201192 w 201192"/>
                  <a:gd name="connsiteY6" fmla="*/ 0 h 230382"/>
                  <a:gd name="connsiteX7" fmla="*/ 100596 w 201192"/>
                  <a:gd name="connsiteY7" fmla="*/ 36409 h 230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1192" h="230382">
                    <a:moveTo>
                      <a:pt x="100596" y="36409"/>
                    </a:moveTo>
                    <a:cubicBezTo>
                      <a:pt x="45041" y="36409"/>
                      <a:pt x="0" y="20716"/>
                      <a:pt x="0" y="0"/>
                    </a:cubicBezTo>
                    <a:lnTo>
                      <a:pt x="0" y="193973"/>
                    </a:lnTo>
                    <a:cubicBezTo>
                      <a:pt x="0" y="213904"/>
                      <a:pt x="44256" y="230068"/>
                      <a:pt x="99184" y="230382"/>
                    </a:cubicBezTo>
                    <a:lnTo>
                      <a:pt x="100596" y="230382"/>
                    </a:lnTo>
                    <a:cubicBezTo>
                      <a:pt x="156151" y="230382"/>
                      <a:pt x="201192" y="214689"/>
                      <a:pt x="201192" y="193973"/>
                    </a:cubicBezTo>
                    <a:lnTo>
                      <a:pt x="201192" y="0"/>
                    </a:lnTo>
                    <a:cubicBezTo>
                      <a:pt x="201192" y="20245"/>
                      <a:pt x="156151" y="36409"/>
                      <a:pt x="100596" y="36409"/>
                    </a:cubicBezTo>
                    <a:close/>
                  </a:path>
                </a:pathLst>
              </a:custGeom>
              <a:solidFill>
                <a:srgbClr val="005BA1"/>
              </a:solidFill>
              <a:ln w="15346" cap="flat">
                <a:noFill/>
                <a:prstDash val="solid"/>
                <a:miter/>
              </a:ln>
            </p:spPr>
            <p:txBody>
              <a:bodyPr rtlCol="0" anchor="ctr"/>
              <a:lstStyle/>
              <a:p>
                <a:pPr defTabSz="799888"/>
                <a:endParaRPr lang="en-CA" sz="1544">
                  <a:latin typeface="Segoe UI"/>
                </a:endParaRPr>
              </a:p>
            </p:txBody>
          </p:sp>
          <p:sp>
            <p:nvSpPr>
              <p:cNvPr id="270" name="Freeform: Shape 269">
                <a:extLst>
                  <a:ext uri="{FF2B5EF4-FFF2-40B4-BE49-F238E27FC236}">
                    <a16:creationId xmlns:a16="http://schemas.microsoft.com/office/drawing/2014/main" id="{5B190341-D00A-4DDF-ADE4-1B04981CC384}"/>
                  </a:ext>
                </a:extLst>
              </p:cNvPr>
              <p:cNvSpPr/>
              <p:nvPr/>
            </p:nvSpPr>
            <p:spPr>
              <a:xfrm>
                <a:off x="5453158" y="4633054"/>
                <a:ext cx="201192" cy="72818"/>
              </a:xfrm>
              <a:custGeom>
                <a:avLst/>
                <a:gdLst>
                  <a:gd name="connsiteX0" fmla="*/ 201192 w 201192"/>
                  <a:gd name="connsiteY0" fmla="*/ 36409 h 72818"/>
                  <a:gd name="connsiteX1" fmla="*/ 100596 w 201192"/>
                  <a:gd name="connsiteY1" fmla="*/ 72818 h 72818"/>
                  <a:gd name="connsiteX2" fmla="*/ 0 w 201192"/>
                  <a:gd name="connsiteY2" fmla="*/ 36409 h 72818"/>
                  <a:gd name="connsiteX3" fmla="*/ 100596 w 201192"/>
                  <a:gd name="connsiteY3" fmla="*/ 0 h 72818"/>
                  <a:gd name="connsiteX4" fmla="*/ 201192 w 201192"/>
                  <a:gd name="connsiteY4" fmla="*/ 36409 h 72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192" h="72818">
                    <a:moveTo>
                      <a:pt x="201192" y="36409"/>
                    </a:moveTo>
                    <a:cubicBezTo>
                      <a:pt x="201192" y="56654"/>
                      <a:pt x="156151" y="72818"/>
                      <a:pt x="100596" y="72818"/>
                    </a:cubicBezTo>
                    <a:cubicBezTo>
                      <a:pt x="45041" y="72818"/>
                      <a:pt x="0" y="57125"/>
                      <a:pt x="0" y="36409"/>
                    </a:cubicBezTo>
                    <a:cubicBezTo>
                      <a:pt x="0" y="15694"/>
                      <a:pt x="45041" y="0"/>
                      <a:pt x="100596" y="0"/>
                    </a:cubicBezTo>
                    <a:cubicBezTo>
                      <a:pt x="156151" y="0"/>
                      <a:pt x="201192" y="15694"/>
                      <a:pt x="201192" y="36409"/>
                    </a:cubicBezTo>
                  </a:path>
                </a:pathLst>
              </a:custGeom>
              <a:solidFill>
                <a:srgbClr val="E8E8E8"/>
              </a:solidFill>
              <a:ln w="15346" cap="flat">
                <a:noFill/>
                <a:prstDash val="solid"/>
                <a:miter/>
              </a:ln>
            </p:spPr>
            <p:txBody>
              <a:bodyPr rtlCol="0" anchor="ctr"/>
              <a:lstStyle/>
              <a:p>
                <a:pPr defTabSz="799888"/>
                <a:endParaRPr lang="en-CA" sz="1544">
                  <a:latin typeface="Segoe UI"/>
                </a:endParaRPr>
              </a:p>
            </p:txBody>
          </p:sp>
          <p:sp>
            <p:nvSpPr>
              <p:cNvPr id="271" name="Freeform: Shape 270">
                <a:extLst>
                  <a:ext uri="{FF2B5EF4-FFF2-40B4-BE49-F238E27FC236}">
                    <a16:creationId xmlns:a16="http://schemas.microsoft.com/office/drawing/2014/main" id="{35A1E9BB-4F69-4584-8A09-A375DB6E2C18}"/>
                  </a:ext>
                </a:extLst>
              </p:cNvPr>
              <p:cNvSpPr/>
              <p:nvPr/>
            </p:nvSpPr>
            <p:spPr>
              <a:xfrm>
                <a:off x="5476541" y="4643412"/>
                <a:ext cx="154425" cy="46296"/>
              </a:xfrm>
              <a:custGeom>
                <a:avLst/>
                <a:gdLst>
                  <a:gd name="connsiteX0" fmla="*/ 154425 w 154425"/>
                  <a:gd name="connsiteY0" fmla="*/ 23070 h 46296"/>
                  <a:gd name="connsiteX1" fmla="*/ 77213 w 154425"/>
                  <a:gd name="connsiteY1" fmla="*/ 46296 h 46296"/>
                  <a:gd name="connsiteX2" fmla="*/ 0 w 154425"/>
                  <a:gd name="connsiteY2" fmla="*/ 23070 h 46296"/>
                  <a:gd name="connsiteX3" fmla="*/ 77213 w 154425"/>
                  <a:gd name="connsiteY3" fmla="*/ 0 h 46296"/>
                  <a:gd name="connsiteX4" fmla="*/ 154425 w 154425"/>
                  <a:gd name="connsiteY4" fmla="*/ 23070 h 462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425" h="46296">
                    <a:moveTo>
                      <a:pt x="154425" y="23070"/>
                    </a:moveTo>
                    <a:cubicBezTo>
                      <a:pt x="154425" y="35938"/>
                      <a:pt x="119742" y="46296"/>
                      <a:pt x="77213" y="46296"/>
                    </a:cubicBezTo>
                    <a:cubicBezTo>
                      <a:pt x="34683" y="46296"/>
                      <a:pt x="0" y="35938"/>
                      <a:pt x="0" y="23070"/>
                    </a:cubicBezTo>
                    <a:cubicBezTo>
                      <a:pt x="0" y="10201"/>
                      <a:pt x="34683" y="0"/>
                      <a:pt x="77213" y="0"/>
                    </a:cubicBezTo>
                    <a:cubicBezTo>
                      <a:pt x="119742" y="0"/>
                      <a:pt x="154425" y="10358"/>
                      <a:pt x="154425" y="23070"/>
                    </a:cubicBezTo>
                  </a:path>
                </a:pathLst>
              </a:custGeom>
              <a:solidFill>
                <a:srgbClr val="50E6FF"/>
              </a:solidFill>
              <a:ln w="15346" cap="flat">
                <a:noFill/>
                <a:prstDash val="solid"/>
                <a:miter/>
              </a:ln>
            </p:spPr>
            <p:txBody>
              <a:bodyPr rtlCol="0" anchor="ctr"/>
              <a:lstStyle/>
              <a:p>
                <a:pPr defTabSz="799888"/>
                <a:endParaRPr lang="en-CA" sz="1544">
                  <a:latin typeface="Segoe UI"/>
                </a:endParaRPr>
              </a:p>
            </p:txBody>
          </p:sp>
          <p:sp>
            <p:nvSpPr>
              <p:cNvPr id="272" name="Freeform: Shape 271">
                <a:extLst>
                  <a:ext uri="{FF2B5EF4-FFF2-40B4-BE49-F238E27FC236}">
                    <a16:creationId xmlns:a16="http://schemas.microsoft.com/office/drawing/2014/main" id="{B8C0A855-A17E-4AE8-B528-E9AC5B11390B}"/>
                  </a:ext>
                </a:extLst>
              </p:cNvPr>
              <p:cNvSpPr/>
              <p:nvPr/>
            </p:nvSpPr>
            <p:spPr>
              <a:xfrm>
                <a:off x="5492706" y="4672198"/>
                <a:ext cx="122096" cy="17618"/>
              </a:xfrm>
              <a:custGeom>
                <a:avLst/>
                <a:gdLst>
                  <a:gd name="connsiteX0" fmla="*/ 61048 w 122096"/>
                  <a:gd name="connsiteY0" fmla="*/ 90 h 17618"/>
                  <a:gd name="connsiteX1" fmla="*/ 0 w 122096"/>
                  <a:gd name="connsiteY1" fmla="*/ 9035 h 17618"/>
                  <a:gd name="connsiteX2" fmla="*/ 61048 w 122096"/>
                  <a:gd name="connsiteY2" fmla="*/ 17510 h 17618"/>
                  <a:gd name="connsiteX3" fmla="*/ 122096 w 122096"/>
                  <a:gd name="connsiteY3" fmla="*/ 8408 h 17618"/>
                  <a:gd name="connsiteX4" fmla="*/ 61048 w 122096"/>
                  <a:gd name="connsiteY4" fmla="*/ 90 h 17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096" h="17618">
                    <a:moveTo>
                      <a:pt x="61048" y="90"/>
                    </a:moveTo>
                    <a:cubicBezTo>
                      <a:pt x="40337" y="-439"/>
                      <a:pt x="19689" y="2587"/>
                      <a:pt x="0" y="9035"/>
                    </a:cubicBezTo>
                    <a:cubicBezTo>
                      <a:pt x="19707" y="15364"/>
                      <a:pt x="40362" y="18232"/>
                      <a:pt x="61048" y="17510"/>
                    </a:cubicBezTo>
                    <a:cubicBezTo>
                      <a:pt x="81776" y="18117"/>
                      <a:pt x="102446" y="15035"/>
                      <a:pt x="122096" y="8408"/>
                    </a:cubicBezTo>
                    <a:cubicBezTo>
                      <a:pt x="102352" y="2257"/>
                      <a:pt x="81718" y="-554"/>
                      <a:pt x="61048" y="90"/>
                    </a:cubicBezTo>
                    <a:close/>
                  </a:path>
                </a:pathLst>
              </a:custGeom>
              <a:solidFill>
                <a:srgbClr val="198AB3"/>
              </a:solidFill>
              <a:ln w="15346" cap="flat">
                <a:noFill/>
                <a:prstDash val="solid"/>
                <a:miter/>
              </a:ln>
            </p:spPr>
            <p:txBody>
              <a:bodyPr rtlCol="0" anchor="ctr"/>
              <a:lstStyle/>
              <a:p>
                <a:pPr defTabSz="799888"/>
                <a:endParaRPr lang="en-CA" sz="1544">
                  <a:latin typeface="Segoe UI"/>
                </a:endParaRPr>
              </a:p>
            </p:txBody>
          </p:sp>
        </p:grpSp>
        <p:pic>
          <p:nvPicPr>
            <p:cNvPr id="244" name="Picture 243">
              <a:extLst>
                <a:ext uri="{FF2B5EF4-FFF2-40B4-BE49-F238E27FC236}">
                  <a16:creationId xmlns:a16="http://schemas.microsoft.com/office/drawing/2014/main" id="{988AADFB-42F5-4B29-9CC7-245DD3E658E7}"/>
                </a:ext>
              </a:extLst>
            </p:cNvPr>
            <p:cNvPicPr>
              <a:picLocks noChangeAspect="1"/>
            </p:cNvPicPr>
            <p:nvPr/>
          </p:nvPicPr>
          <p:blipFill>
            <a:blip r:embed="rId26">
              <a:extLst>
                <a:ext uri="{96DAC541-7B7A-43D3-8B79-37D633B846F1}">
                  <asvg:svgBlip xmlns:asvg="http://schemas.microsoft.com/office/drawing/2016/SVG/main" r:embed="rId20"/>
                </a:ext>
              </a:extLst>
            </a:blip>
            <a:srcRect/>
            <a:stretch/>
          </p:blipFill>
          <p:spPr>
            <a:xfrm>
              <a:off x="5650801" y="3969222"/>
              <a:ext cx="140572" cy="175141"/>
            </a:xfrm>
            <a:prstGeom prst="rect">
              <a:avLst/>
            </a:prstGeom>
          </p:spPr>
        </p:pic>
      </p:grpSp>
      <p:sp>
        <p:nvSpPr>
          <p:cNvPr id="245" name="Rectangle 244">
            <a:extLst>
              <a:ext uri="{FF2B5EF4-FFF2-40B4-BE49-F238E27FC236}">
                <a16:creationId xmlns:a16="http://schemas.microsoft.com/office/drawing/2014/main" id="{16F910A7-E2F2-4626-89C3-D2FB94D2F98D}"/>
              </a:ext>
            </a:extLst>
          </p:cNvPr>
          <p:cNvSpPr/>
          <p:nvPr/>
        </p:nvSpPr>
        <p:spPr bwMode="auto">
          <a:xfrm>
            <a:off x="5741718" y="3350273"/>
            <a:ext cx="891683"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Publication</a:t>
            </a:r>
          </a:p>
        </p:txBody>
      </p:sp>
      <p:sp>
        <p:nvSpPr>
          <p:cNvPr id="246" name="Rectangle 245">
            <a:extLst>
              <a:ext uri="{FF2B5EF4-FFF2-40B4-BE49-F238E27FC236}">
                <a16:creationId xmlns:a16="http://schemas.microsoft.com/office/drawing/2014/main" id="{C8080346-8225-4344-893E-81A9A5A34B9C}"/>
              </a:ext>
            </a:extLst>
          </p:cNvPr>
          <p:cNvSpPr/>
          <p:nvPr/>
        </p:nvSpPr>
        <p:spPr bwMode="auto">
          <a:xfrm>
            <a:off x="5440154" y="2823247"/>
            <a:ext cx="1534680"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b="1" dirty="0">
                <a:solidFill>
                  <a:schemeClr val="tx1"/>
                </a:solidFill>
                <a:latin typeface="Segoe UI"/>
                <a:ea typeface="Segoe UI" pitchFamily="34" charset="0"/>
                <a:cs typeface="Segoe UI Semibold" panose="020B0702040204020203" pitchFamily="34" charset="0"/>
              </a:rPr>
              <a:t>Publisher &amp; Distributor</a:t>
            </a:r>
          </a:p>
        </p:txBody>
      </p:sp>
      <p:grpSp>
        <p:nvGrpSpPr>
          <p:cNvPr id="247" name="Group 246">
            <a:extLst>
              <a:ext uri="{FF2B5EF4-FFF2-40B4-BE49-F238E27FC236}">
                <a16:creationId xmlns:a16="http://schemas.microsoft.com/office/drawing/2014/main" id="{498FF399-C94B-4FBA-AF1A-DA43BEE878D1}"/>
              </a:ext>
            </a:extLst>
          </p:cNvPr>
          <p:cNvGrpSpPr/>
          <p:nvPr/>
        </p:nvGrpSpPr>
        <p:grpSpPr>
          <a:xfrm>
            <a:off x="8402899" y="3290814"/>
            <a:ext cx="312248" cy="245675"/>
            <a:chOff x="3495443" y="3272358"/>
            <a:chExt cx="356949" cy="280846"/>
          </a:xfrm>
        </p:grpSpPr>
        <p:grpSp>
          <p:nvGrpSpPr>
            <p:cNvPr id="264" name="Group 263">
              <a:extLst>
                <a:ext uri="{FF2B5EF4-FFF2-40B4-BE49-F238E27FC236}">
                  <a16:creationId xmlns:a16="http://schemas.microsoft.com/office/drawing/2014/main" id="{D2471A00-BE02-4940-BA7F-8E4CC0BFC0F7}"/>
                </a:ext>
              </a:extLst>
            </p:cNvPr>
            <p:cNvGrpSpPr/>
            <p:nvPr/>
          </p:nvGrpSpPr>
          <p:grpSpPr>
            <a:xfrm>
              <a:off x="3495443" y="3272358"/>
              <a:ext cx="226554" cy="280846"/>
              <a:chOff x="3892785" y="3271644"/>
              <a:chExt cx="226554" cy="280846"/>
            </a:xfrm>
          </p:grpSpPr>
          <p:sp>
            <p:nvSpPr>
              <p:cNvPr id="267" name="Rectangle: Rounded Corners 266">
                <a:extLst>
                  <a:ext uri="{FF2B5EF4-FFF2-40B4-BE49-F238E27FC236}">
                    <a16:creationId xmlns:a16="http://schemas.microsoft.com/office/drawing/2014/main" id="{67A8AF39-A8EA-4D3C-A425-422D74B2602E}"/>
                  </a:ext>
                </a:extLst>
              </p:cNvPr>
              <p:cNvSpPr/>
              <p:nvPr/>
            </p:nvSpPr>
            <p:spPr bwMode="auto">
              <a:xfrm>
                <a:off x="3892785" y="3271644"/>
                <a:ext cx="159544" cy="192624"/>
              </a:xfrm>
              <a:prstGeom prst="roundRect">
                <a:avLst/>
              </a:prstGeom>
              <a:gradFill flip="none" rotWithShape="1">
                <a:gsLst>
                  <a:gs pos="0">
                    <a:srgbClr val="4FC7E8"/>
                  </a:gs>
                  <a:gs pos="100000">
                    <a:srgbClr val="2698BF"/>
                  </a:gs>
                </a:gsLst>
                <a:lin ang="54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tx1"/>
                  </a:solidFill>
                  <a:latin typeface="Segoe UI"/>
                  <a:ea typeface="Segoe UI" pitchFamily="34" charset="0"/>
                  <a:cs typeface="Segoe UI" pitchFamily="34" charset="0"/>
                </a:endParaRPr>
              </a:p>
            </p:txBody>
          </p:sp>
          <p:sp>
            <p:nvSpPr>
              <p:cNvPr id="268" name="Rectangle: Rounded Corners 267">
                <a:extLst>
                  <a:ext uri="{FF2B5EF4-FFF2-40B4-BE49-F238E27FC236}">
                    <a16:creationId xmlns:a16="http://schemas.microsoft.com/office/drawing/2014/main" id="{D87D8A92-1051-432A-807C-1384D7B98A87}"/>
                  </a:ext>
                </a:extLst>
              </p:cNvPr>
              <p:cNvSpPr/>
              <p:nvPr/>
            </p:nvSpPr>
            <p:spPr bwMode="auto">
              <a:xfrm>
                <a:off x="3959795" y="3359866"/>
                <a:ext cx="159544" cy="192624"/>
              </a:xfrm>
              <a:prstGeom prst="roundRect">
                <a:avLst/>
              </a:prstGeom>
              <a:solidFill>
                <a:schemeClr val="accent3">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tx1"/>
                  </a:solidFill>
                  <a:latin typeface="Segoe UI"/>
                  <a:ea typeface="Segoe UI" pitchFamily="34" charset="0"/>
                  <a:cs typeface="Segoe UI" pitchFamily="34" charset="0"/>
                </a:endParaRPr>
              </a:p>
            </p:txBody>
          </p:sp>
        </p:grpSp>
        <p:sp>
          <p:nvSpPr>
            <p:cNvPr id="265" name="Freeform 43">
              <a:extLst>
                <a:ext uri="{FF2B5EF4-FFF2-40B4-BE49-F238E27FC236}">
                  <a16:creationId xmlns:a16="http://schemas.microsoft.com/office/drawing/2014/main" id="{C2C2620E-BAB4-4B5C-807E-868E5ED40328}"/>
                </a:ext>
              </a:extLst>
            </p:cNvPr>
            <p:cNvSpPr>
              <a:spLocks noEditPoints="1"/>
            </p:cNvSpPr>
            <p:nvPr/>
          </p:nvSpPr>
          <p:spPr bwMode="auto">
            <a:xfrm>
              <a:off x="3643373" y="3359866"/>
              <a:ext cx="98550" cy="98550"/>
            </a:xfrm>
            <a:custGeom>
              <a:avLst/>
              <a:gdLst>
                <a:gd name="T0" fmla="*/ 57 w 64"/>
                <a:gd name="T1" fmla="*/ 32 h 64"/>
                <a:gd name="T2" fmla="*/ 63 w 64"/>
                <a:gd name="T3" fmla="*/ 23 h 64"/>
                <a:gd name="T4" fmla="*/ 64 w 64"/>
                <a:gd name="T5" fmla="*/ 22 h 64"/>
                <a:gd name="T6" fmla="*/ 61 w 64"/>
                <a:gd name="T7" fmla="*/ 16 h 64"/>
                <a:gd name="T8" fmla="*/ 53 w 64"/>
                <a:gd name="T9" fmla="*/ 19 h 64"/>
                <a:gd name="T10" fmla="*/ 48 w 64"/>
                <a:gd name="T11" fmla="*/ 3 h 64"/>
                <a:gd name="T12" fmla="*/ 47 w 64"/>
                <a:gd name="T13" fmla="*/ 3 h 64"/>
                <a:gd name="T14" fmla="*/ 41 w 64"/>
                <a:gd name="T15" fmla="*/ 0 h 64"/>
                <a:gd name="T16" fmla="*/ 38 w 64"/>
                <a:gd name="T17" fmla="*/ 8 h 64"/>
                <a:gd name="T18" fmla="*/ 26 w 64"/>
                <a:gd name="T19" fmla="*/ 8 h 64"/>
                <a:gd name="T20" fmla="*/ 23 w 64"/>
                <a:gd name="T21" fmla="*/ 0 h 64"/>
                <a:gd name="T22" fmla="*/ 16 w 64"/>
                <a:gd name="T23" fmla="*/ 3 h 64"/>
                <a:gd name="T24" fmla="*/ 16 w 64"/>
                <a:gd name="T25" fmla="*/ 3 h 64"/>
                <a:gd name="T26" fmla="*/ 10 w 64"/>
                <a:gd name="T27" fmla="*/ 19 h 64"/>
                <a:gd name="T28" fmla="*/ 3 w 64"/>
                <a:gd name="T29" fmla="*/ 16 h 64"/>
                <a:gd name="T30" fmla="*/ 2 w 64"/>
                <a:gd name="T31" fmla="*/ 16 h 64"/>
                <a:gd name="T32" fmla="*/ 0 w 64"/>
                <a:gd name="T33" fmla="*/ 23 h 64"/>
                <a:gd name="T34" fmla="*/ 7 w 64"/>
                <a:gd name="T35" fmla="*/ 26 h 64"/>
                <a:gd name="T36" fmla="*/ 7 w 64"/>
                <a:gd name="T37" fmla="*/ 30 h 64"/>
                <a:gd name="T38" fmla="*/ 7 w 64"/>
                <a:gd name="T39" fmla="*/ 32 h 64"/>
                <a:gd name="T40" fmla="*/ 7 w 64"/>
                <a:gd name="T41" fmla="*/ 34 h 64"/>
                <a:gd name="T42" fmla="*/ 7 w 64"/>
                <a:gd name="T43" fmla="*/ 37 h 64"/>
                <a:gd name="T44" fmla="*/ 7 w 64"/>
                <a:gd name="T45" fmla="*/ 38 h 64"/>
                <a:gd name="T46" fmla="*/ 0 w 64"/>
                <a:gd name="T47" fmla="*/ 41 h 64"/>
                <a:gd name="T48" fmla="*/ 2 w 64"/>
                <a:gd name="T49" fmla="*/ 47 h 64"/>
                <a:gd name="T50" fmla="*/ 3 w 64"/>
                <a:gd name="T51" fmla="*/ 48 h 64"/>
                <a:gd name="T52" fmla="*/ 19 w 64"/>
                <a:gd name="T53" fmla="*/ 54 h 64"/>
                <a:gd name="T54" fmla="*/ 16 w 64"/>
                <a:gd name="T55" fmla="*/ 61 h 64"/>
                <a:gd name="T56" fmla="*/ 22 w 64"/>
                <a:gd name="T57" fmla="*/ 64 h 64"/>
                <a:gd name="T58" fmla="*/ 23 w 64"/>
                <a:gd name="T59" fmla="*/ 63 h 64"/>
                <a:gd name="T60" fmla="*/ 32 w 64"/>
                <a:gd name="T61" fmla="*/ 57 h 64"/>
                <a:gd name="T62" fmla="*/ 41 w 64"/>
                <a:gd name="T63" fmla="*/ 63 h 64"/>
                <a:gd name="T64" fmla="*/ 42 w 64"/>
                <a:gd name="T65" fmla="*/ 64 h 64"/>
                <a:gd name="T66" fmla="*/ 48 w 64"/>
                <a:gd name="T67" fmla="*/ 61 h 64"/>
                <a:gd name="T68" fmla="*/ 45 w 64"/>
                <a:gd name="T69" fmla="*/ 54 h 64"/>
                <a:gd name="T70" fmla="*/ 61 w 64"/>
                <a:gd name="T71" fmla="*/ 48 h 64"/>
                <a:gd name="T72" fmla="*/ 61 w 64"/>
                <a:gd name="T73" fmla="*/ 48 h 64"/>
                <a:gd name="T74" fmla="*/ 64 w 64"/>
                <a:gd name="T75" fmla="*/ 41 h 64"/>
                <a:gd name="T76" fmla="*/ 56 w 64"/>
                <a:gd name="T77" fmla="*/ 38 h 64"/>
                <a:gd name="T78" fmla="*/ 14 w 64"/>
                <a:gd name="T79" fmla="*/ 32 h 64"/>
                <a:gd name="T80" fmla="*/ 18 w 64"/>
                <a:gd name="T81" fmla="*/ 21 h 64"/>
                <a:gd name="T82" fmla="*/ 49 w 64"/>
                <a:gd name="T83" fmla="*/ 3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4" h="64">
                  <a:moveTo>
                    <a:pt x="56" y="38"/>
                  </a:moveTo>
                  <a:cubicBezTo>
                    <a:pt x="57" y="36"/>
                    <a:pt x="57" y="34"/>
                    <a:pt x="57" y="32"/>
                  </a:cubicBezTo>
                  <a:cubicBezTo>
                    <a:pt x="57" y="30"/>
                    <a:pt x="57" y="28"/>
                    <a:pt x="56" y="26"/>
                  </a:cubicBezTo>
                  <a:cubicBezTo>
                    <a:pt x="63" y="23"/>
                    <a:pt x="63" y="23"/>
                    <a:pt x="63" y="23"/>
                  </a:cubicBezTo>
                  <a:cubicBezTo>
                    <a:pt x="64" y="23"/>
                    <a:pt x="64" y="23"/>
                    <a:pt x="64" y="23"/>
                  </a:cubicBezTo>
                  <a:cubicBezTo>
                    <a:pt x="64" y="22"/>
                    <a:pt x="64" y="22"/>
                    <a:pt x="64" y="22"/>
                  </a:cubicBezTo>
                  <a:cubicBezTo>
                    <a:pt x="61" y="17"/>
                    <a:pt x="61" y="17"/>
                    <a:pt x="61" y="17"/>
                  </a:cubicBezTo>
                  <a:cubicBezTo>
                    <a:pt x="61" y="16"/>
                    <a:pt x="61" y="16"/>
                    <a:pt x="61" y="16"/>
                  </a:cubicBezTo>
                  <a:cubicBezTo>
                    <a:pt x="60" y="16"/>
                    <a:pt x="60" y="16"/>
                    <a:pt x="60" y="16"/>
                  </a:cubicBezTo>
                  <a:cubicBezTo>
                    <a:pt x="53" y="19"/>
                    <a:pt x="53" y="19"/>
                    <a:pt x="53" y="19"/>
                  </a:cubicBezTo>
                  <a:cubicBezTo>
                    <a:pt x="51" y="16"/>
                    <a:pt x="48" y="13"/>
                    <a:pt x="45" y="11"/>
                  </a:cubicBezTo>
                  <a:cubicBezTo>
                    <a:pt x="48" y="3"/>
                    <a:pt x="48" y="3"/>
                    <a:pt x="48" y="3"/>
                  </a:cubicBezTo>
                  <a:cubicBezTo>
                    <a:pt x="48" y="3"/>
                    <a:pt x="48" y="3"/>
                    <a:pt x="48" y="3"/>
                  </a:cubicBezTo>
                  <a:cubicBezTo>
                    <a:pt x="47" y="3"/>
                    <a:pt x="47" y="3"/>
                    <a:pt x="47" y="3"/>
                  </a:cubicBezTo>
                  <a:cubicBezTo>
                    <a:pt x="42" y="0"/>
                    <a:pt x="42" y="0"/>
                    <a:pt x="42" y="0"/>
                  </a:cubicBezTo>
                  <a:cubicBezTo>
                    <a:pt x="41" y="0"/>
                    <a:pt x="41" y="0"/>
                    <a:pt x="41" y="0"/>
                  </a:cubicBezTo>
                  <a:cubicBezTo>
                    <a:pt x="41" y="1"/>
                    <a:pt x="41" y="1"/>
                    <a:pt x="41" y="1"/>
                  </a:cubicBezTo>
                  <a:cubicBezTo>
                    <a:pt x="38" y="8"/>
                    <a:pt x="38" y="8"/>
                    <a:pt x="38" y="8"/>
                  </a:cubicBezTo>
                  <a:cubicBezTo>
                    <a:pt x="36" y="7"/>
                    <a:pt x="34" y="7"/>
                    <a:pt x="32" y="7"/>
                  </a:cubicBezTo>
                  <a:cubicBezTo>
                    <a:pt x="30" y="7"/>
                    <a:pt x="28" y="7"/>
                    <a:pt x="26" y="8"/>
                  </a:cubicBezTo>
                  <a:cubicBezTo>
                    <a:pt x="23" y="1"/>
                    <a:pt x="23" y="1"/>
                    <a:pt x="23" y="1"/>
                  </a:cubicBezTo>
                  <a:cubicBezTo>
                    <a:pt x="23" y="0"/>
                    <a:pt x="23" y="0"/>
                    <a:pt x="23" y="0"/>
                  </a:cubicBezTo>
                  <a:cubicBezTo>
                    <a:pt x="22" y="0"/>
                    <a:pt x="22" y="0"/>
                    <a:pt x="22" y="0"/>
                  </a:cubicBezTo>
                  <a:cubicBezTo>
                    <a:pt x="16" y="3"/>
                    <a:pt x="16" y="3"/>
                    <a:pt x="16" y="3"/>
                  </a:cubicBezTo>
                  <a:cubicBezTo>
                    <a:pt x="16" y="3"/>
                    <a:pt x="16" y="3"/>
                    <a:pt x="16" y="3"/>
                  </a:cubicBezTo>
                  <a:cubicBezTo>
                    <a:pt x="16" y="3"/>
                    <a:pt x="16" y="3"/>
                    <a:pt x="16" y="3"/>
                  </a:cubicBezTo>
                  <a:cubicBezTo>
                    <a:pt x="19" y="10"/>
                    <a:pt x="19" y="10"/>
                    <a:pt x="19" y="10"/>
                  </a:cubicBezTo>
                  <a:cubicBezTo>
                    <a:pt x="15" y="13"/>
                    <a:pt x="12" y="16"/>
                    <a:pt x="10" y="19"/>
                  </a:cubicBezTo>
                  <a:cubicBezTo>
                    <a:pt x="7" y="18"/>
                    <a:pt x="7" y="18"/>
                    <a:pt x="7" y="18"/>
                  </a:cubicBezTo>
                  <a:cubicBezTo>
                    <a:pt x="3" y="16"/>
                    <a:pt x="3" y="16"/>
                    <a:pt x="3" y="16"/>
                  </a:cubicBezTo>
                  <a:cubicBezTo>
                    <a:pt x="3" y="16"/>
                    <a:pt x="3" y="16"/>
                    <a:pt x="3" y="16"/>
                  </a:cubicBezTo>
                  <a:cubicBezTo>
                    <a:pt x="2" y="16"/>
                    <a:pt x="2" y="16"/>
                    <a:pt x="2" y="16"/>
                  </a:cubicBezTo>
                  <a:cubicBezTo>
                    <a:pt x="0" y="22"/>
                    <a:pt x="0" y="22"/>
                    <a:pt x="0" y="22"/>
                  </a:cubicBezTo>
                  <a:cubicBezTo>
                    <a:pt x="0" y="23"/>
                    <a:pt x="0" y="23"/>
                    <a:pt x="0" y="23"/>
                  </a:cubicBezTo>
                  <a:cubicBezTo>
                    <a:pt x="0" y="23"/>
                    <a:pt x="0" y="23"/>
                    <a:pt x="0" y="23"/>
                  </a:cubicBezTo>
                  <a:cubicBezTo>
                    <a:pt x="7" y="26"/>
                    <a:pt x="7" y="26"/>
                    <a:pt x="7" y="26"/>
                  </a:cubicBezTo>
                  <a:cubicBezTo>
                    <a:pt x="7" y="27"/>
                    <a:pt x="7" y="27"/>
                    <a:pt x="7" y="28"/>
                  </a:cubicBezTo>
                  <a:cubicBezTo>
                    <a:pt x="7" y="29"/>
                    <a:pt x="7" y="29"/>
                    <a:pt x="7" y="30"/>
                  </a:cubicBezTo>
                  <a:cubicBezTo>
                    <a:pt x="7" y="30"/>
                    <a:pt x="7" y="30"/>
                    <a:pt x="7" y="30"/>
                  </a:cubicBezTo>
                  <a:cubicBezTo>
                    <a:pt x="7" y="31"/>
                    <a:pt x="7" y="31"/>
                    <a:pt x="7" y="32"/>
                  </a:cubicBezTo>
                  <a:cubicBezTo>
                    <a:pt x="7" y="32"/>
                    <a:pt x="7" y="33"/>
                    <a:pt x="7" y="33"/>
                  </a:cubicBezTo>
                  <a:cubicBezTo>
                    <a:pt x="7" y="33"/>
                    <a:pt x="7" y="34"/>
                    <a:pt x="7" y="34"/>
                  </a:cubicBezTo>
                  <a:cubicBezTo>
                    <a:pt x="7" y="34"/>
                    <a:pt x="7" y="34"/>
                    <a:pt x="7" y="34"/>
                  </a:cubicBezTo>
                  <a:cubicBezTo>
                    <a:pt x="7" y="35"/>
                    <a:pt x="7" y="36"/>
                    <a:pt x="7" y="37"/>
                  </a:cubicBezTo>
                  <a:cubicBezTo>
                    <a:pt x="7" y="37"/>
                    <a:pt x="7" y="38"/>
                    <a:pt x="7" y="38"/>
                  </a:cubicBezTo>
                  <a:cubicBezTo>
                    <a:pt x="7" y="38"/>
                    <a:pt x="7" y="38"/>
                    <a:pt x="7" y="38"/>
                  </a:cubicBezTo>
                  <a:cubicBezTo>
                    <a:pt x="0" y="41"/>
                    <a:pt x="0" y="41"/>
                    <a:pt x="0" y="41"/>
                  </a:cubicBezTo>
                  <a:cubicBezTo>
                    <a:pt x="0" y="41"/>
                    <a:pt x="0" y="41"/>
                    <a:pt x="0" y="41"/>
                  </a:cubicBezTo>
                  <a:cubicBezTo>
                    <a:pt x="0" y="42"/>
                    <a:pt x="0" y="42"/>
                    <a:pt x="0" y="42"/>
                  </a:cubicBezTo>
                  <a:cubicBezTo>
                    <a:pt x="2" y="47"/>
                    <a:pt x="2" y="47"/>
                    <a:pt x="2" y="47"/>
                  </a:cubicBezTo>
                  <a:cubicBezTo>
                    <a:pt x="3" y="48"/>
                    <a:pt x="3" y="48"/>
                    <a:pt x="3" y="48"/>
                  </a:cubicBezTo>
                  <a:cubicBezTo>
                    <a:pt x="3" y="48"/>
                    <a:pt x="3" y="48"/>
                    <a:pt x="3" y="48"/>
                  </a:cubicBezTo>
                  <a:cubicBezTo>
                    <a:pt x="10" y="45"/>
                    <a:pt x="10" y="45"/>
                    <a:pt x="10" y="45"/>
                  </a:cubicBezTo>
                  <a:cubicBezTo>
                    <a:pt x="12" y="48"/>
                    <a:pt x="15" y="51"/>
                    <a:pt x="19" y="54"/>
                  </a:cubicBezTo>
                  <a:cubicBezTo>
                    <a:pt x="16" y="61"/>
                    <a:pt x="16" y="61"/>
                    <a:pt x="16" y="61"/>
                  </a:cubicBezTo>
                  <a:cubicBezTo>
                    <a:pt x="16" y="61"/>
                    <a:pt x="16" y="61"/>
                    <a:pt x="16" y="61"/>
                  </a:cubicBezTo>
                  <a:cubicBezTo>
                    <a:pt x="16" y="61"/>
                    <a:pt x="16" y="61"/>
                    <a:pt x="16" y="61"/>
                  </a:cubicBezTo>
                  <a:cubicBezTo>
                    <a:pt x="22" y="64"/>
                    <a:pt x="22" y="64"/>
                    <a:pt x="22" y="64"/>
                  </a:cubicBezTo>
                  <a:cubicBezTo>
                    <a:pt x="23" y="64"/>
                    <a:pt x="23" y="64"/>
                    <a:pt x="23" y="64"/>
                  </a:cubicBezTo>
                  <a:cubicBezTo>
                    <a:pt x="23" y="63"/>
                    <a:pt x="23" y="63"/>
                    <a:pt x="23" y="63"/>
                  </a:cubicBezTo>
                  <a:cubicBezTo>
                    <a:pt x="26" y="56"/>
                    <a:pt x="26" y="56"/>
                    <a:pt x="26" y="56"/>
                  </a:cubicBezTo>
                  <a:cubicBezTo>
                    <a:pt x="28" y="57"/>
                    <a:pt x="30" y="57"/>
                    <a:pt x="32" y="57"/>
                  </a:cubicBezTo>
                  <a:cubicBezTo>
                    <a:pt x="34" y="57"/>
                    <a:pt x="36" y="57"/>
                    <a:pt x="38" y="56"/>
                  </a:cubicBezTo>
                  <a:cubicBezTo>
                    <a:pt x="41" y="63"/>
                    <a:pt x="41" y="63"/>
                    <a:pt x="41" y="63"/>
                  </a:cubicBezTo>
                  <a:cubicBezTo>
                    <a:pt x="41" y="64"/>
                    <a:pt x="41" y="64"/>
                    <a:pt x="41" y="64"/>
                  </a:cubicBezTo>
                  <a:cubicBezTo>
                    <a:pt x="42" y="64"/>
                    <a:pt x="42" y="64"/>
                    <a:pt x="42" y="64"/>
                  </a:cubicBezTo>
                  <a:cubicBezTo>
                    <a:pt x="47" y="61"/>
                    <a:pt x="47" y="61"/>
                    <a:pt x="47" y="61"/>
                  </a:cubicBezTo>
                  <a:cubicBezTo>
                    <a:pt x="48" y="61"/>
                    <a:pt x="48" y="61"/>
                    <a:pt x="48" y="61"/>
                  </a:cubicBezTo>
                  <a:cubicBezTo>
                    <a:pt x="48" y="61"/>
                    <a:pt x="48" y="61"/>
                    <a:pt x="48" y="61"/>
                  </a:cubicBezTo>
                  <a:cubicBezTo>
                    <a:pt x="45" y="54"/>
                    <a:pt x="45" y="54"/>
                    <a:pt x="45" y="54"/>
                  </a:cubicBezTo>
                  <a:cubicBezTo>
                    <a:pt x="48" y="52"/>
                    <a:pt x="51" y="49"/>
                    <a:pt x="54" y="45"/>
                  </a:cubicBezTo>
                  <a:cubicBezTo>
                    <a:pt x="61" y="48"/>
                    <a:pt x="61" y="48"/>
                    <a:pt x="61" y="48"/>
                  </a:cubicBezTo>
                  <a:cubicBezTo>
                    <a:pt x="61" y="48"/>
                    <a:pt x="61" y="48"/>
                    <a:pt x="61" y="48"/>
                  </a:cubicBezTo>
                  <a:cubicBezTo>
                    <a:pt x="61" y="48"/>
                    <a:pt x="61" y="48"/>
                    <a:pt x="61" y="48"/>
                  </a:cubicBezTo>
                  <a:cubicBezTo>
                    <a:pt x="64" y="42"/>
                    <a:pt x="64" y="42"/>
                    <a:pt x="64" y="42"/>
                  </a:cubicBezTo>
                  <a:cubicBezTo>
                    <a:pt x="64" y="41"/>
                    <a:pt x="64" y="41"/>
                    <a:pt x="64" y="41"/>
                  </a:cubicBezTo>
                  <a:cubicBezTo>
                    <a:pt x="63" y="41"/>
                    <a:pt x="63" y="41"/>
                    <a:pt x="63" y="41"/>
                  </a:cubicBezTo>
                  <a:lnTo>
                    <a:pt x="56" y="38"/>
                  </a:lnTo>
                  <a:close/>
                  <a:moveTo>
                    <a:pt x="32" y="50"/>
                  </a:moveTo>
                  <a:cubicBezTo>
                    <a:pt x="22" y="50"/>
                    <a:pt x="14" y="42"/>
                    <a:pt x="14" y="32"/>
                  </a:cubicBezTo>
                  <a:cubicBezTo>
                    <a:pt x="14" y="28"/>
                    <a:pt x="16" y="24"/>
                    <a:pt x="18" y="21"/>
                  </a:cubicBezTo>
                  <a:cubicBezTo>
                    <a:pt x="18" y="21"/>
                    <a:pt x="18" y="21"/>
                    <a:pt x="18" y="21"/>
                  </a:cubicBezTo>
                  <a:cubicBezTo>
                    <a:pt x="21" y="17"/>
                    <a:pt x="26" y="15"/>
                    <a:pt x="32" y="15"/>
                  </a:cubicBezTo>
                  <a:cubicBezTo>
                    <a:pt x="41" y="15"/>
                    <a:pt x="49" y="22"/>
                    <a:pt x="49" y="32"/>
                  </a:cubicBezTo>
                  <a:cubicBezTo>
                    <a:pt x="49" y="42"/>
                    <a:pt x="41" y="50"/>
                    <a:pt x="32" y="50"/>
                  </a:cubicBezTo>
                  <a:close/>
                </a:path>
              </a:pathLst>
            </a:custGeom>
            <a:solidFill>
              <a:srgbClr val="1382DA"/>
            </a:solidFill>
            <a:ln>
              <a:noFill/>
            </a:ln>
          </p:spPr>
          <p:txBody>
            <a:bodyPr vert="horz" wrap="square" lIns="79989" tIns="39994" rIns="79989" bIns="39994" numCol="1" anchor="t" anchorCtr="0" compatLnSpc="1">
              <a:prstTxWarp prst="textNoShape">
                <a:avLst/>
              </a:prstTxWarp>
            </a:bodyPr>
            <a:lstStyle/>
            <a:p>
              <a:pPr defTabSz="799888"/>
              <a:endParaRPr lang="en-CA" sz="1544">
                <a:latin typeface="Segoe UI"/>
              </a:endParaRPr>
            </a:p>
          </p:txBody>
        </p:sp>
        <p:sp>
          <p:nvSpPr>
            <p:cNvPr id="266" name="Freeform 43">
              <a:extLst>
                <a:ext uri="{FF2B5EF4-FFF2-40B4-BE49-F238E27FC236}">
                  <a16:creationId xmlns:a16="http://schemas.microsoft.com/office/drawing/2014/main" id="{FF356666-E634-42DD-820F-556A1806485A}"/>
                </a:ext>
              </a:extLst>
            </p:cNvPr>
            <p:cNvSpPr>
              <a:spLocks noEditPoints="1"/>
            </p:cNvSpPr>
            <p:nvPr/>
          </p:nvSpPr>
          <p:spPr bwMode="auto">
            <a:xfrm>
              <a:off x="3731275" y="3424944"/>
              <a:ext cx="121117" cy="121117"/>
            </a:xfrm>
            <a:custGeom>
              <a:avLst/>
              <a:gdLst>
                <a:gd name="T0" fmla="*/ 57 w 64"/>
                <a:gd name="T1" fmla="*/ 32 h 64"/>
                <a:gd name="T2" fmla="*/ 63 w 64"/>
                <a:gd name="T3" fmla="*/ 23 h 64"/>
                <a:gd name="T4" fmla="*/ 64 w 64"/>
                <a:gd name="T5" fmla="*/ 22 h 64"/>
                <a:gd name="T6" fmla="*/ 61 w 64"/>
                <a:gd name="T7" fmla="*/ 16 h 64"/>
                <a:gd name="T8" fmla="*/ 53 w 64"/>
                <a:gd name="T9" fmla="*/ 19 h 64"/>
                <a:gd name="T10" fmla="*/ 48 w 64"/>
                <a:gd name="T11" fmla="*/ 3 h 64"/>
                <a:gd name="T12" fmla="*/ 47 w 64"/>
                <a:gd name="T13" fmla="*/ 3 h 64"/>
                <a:gd name="T14" fmla="*/ 41 w 64"/>
                <a:gd name="T15" fmla="*/ 0 h 64"/>
                <a:gd name="T16" fmla="*/ 38 w 64"/>
                <a:gd name="T17" fmla="*/ 8 h 64"/>
                <a:gd name="T18" fmla="*/ 26 w 64"/>
                <a:gd name="T19" fmla="*/ 8 h 64"/>
                <a:gd name="T20" fmla="*/ 23 w 64"/>
                <a:gd name="T21" fmla="*/ 0 h 64"/>
                <a:gd name="T22" fmla="*/ 16 w 64"/>
                <a:gd name="T23" fmla="*/ 3 h 64"/>
                <a:gd name="T24" fmla="*/ 16 w 64"/>
                <a:gd name="T25" fmla="*/ 3 h 64"/>
                <a:gd name="T26" fmla="*/ 10 w 64"/>
                <a:gd name="T27" fmla="*/ 19 h 64"/>
                <a:gd name="T28" fmla="*/ 3 w 64"/>
                <a:gd name="T29" fmla="*/ 16 h 64"/>
                <a:gd name="T30" fmla="*/ 2 w 64"/>
                <a:gd name="T31" fmla="*/ 16 h 64"/>
                <a:gd name="T32" fmla="*/ 0 w 64"/>
                <a:gd name="T33" fmla="*/ 23 h 64"/>
                <a:gd name="T34" fmla="*/ 7 w 64"/>
                <a:gd name="T35" fmla="*/ 26 h 64"/>
                <a:gd name="T36" fmla="*/ 7 w 64"/>
                <a:gd name="T37" fmla="*/ 30 h 64"/>
                <a:gd name="T38" fmla="*/ 7 w 64"/>
                <a:gd name="T39" fmla="*/ 32 h 64"/>
                <a:gd name="T40" fmla="*/ 7 w 64"/>
                <a:gd name="T41" fmla="*/ 34 h 64"/>
                <a:gd name="T42" fmla="*/ 7 w 64"/>
                <a:gd name="T43" fmla="*/ 37 h 64"/>
                <a:gd name="T44" fmla="*/ 7 w 64"/>
                <a:gd name="T45" fmla="*/ 38 h 64"/>
                <a:gd name="T46" fmla="*/ 0 w 64"/>
                <a:gd name="T47" fmla="*/ 41 h 64"/>
                <a:gd name="T48" fmla="*/ 2 w 64"/>
                <a:gd name="T49" fmla="*/ 47 h 64"/>
                <a:gd name="T50" fmla="*/ 3 w 64"/>
                <a:gd name="T51" fmla="*/ 48 h 64"/>
                <a:gd name="T52" fmla="*/ 19 w 64"/>
                <a:gd name="T53" fmla="*/ 54 h 64"/>
                <a:gd name="T54" fmla="*/ 16 w 64"/>
                <a:gd name="T55" fmla="*/ 61 h 64"/>
                <a:gd name="T56" fmla="*/ 22 w 64"/>
                <a:gd name="T57" fmla="*/ 64 h 64"/>
                <a:gd name="T58" fmla="*/ 23 w 64"/>
                <a:gd name="T59" fmla="*/ 63 h 64"/>
                <a:gd name="T60" fmla="*/ 32 w 64"/>
                <a:gd name="T61" fmla="*/ 57 h 64"/>
                <a:gd name="T62" fmla="*/ 41 w 64"/>
                <a:gd name="T63" fmla="*/ 63 h 64"/>
                <a:gd name="T64" fmla="*/ 42 w 64"/>
                <a:gd name="T65" fmla="*/ 64 h 64"/>
                <a:gd name="T66" fmla="*/ 48 w 64"/>
                <a:gd name="T67" fmla="*/ 61 h 64"/>
                <a:gd name="T68" fmla="*/ 45 w 64"/>
                <a:gd name="T69" fmla="*/ 54 h 64"/>
                <a:gd name="T70" fmla="*/ 61 w 64"/>
                <a:gd name="T71" fmla="*/ 48 h 64"/>
                <a:gd name="T72" fmla="*/ 61 w 64"/>
                <a:gd name="T73" fmla="*/ 48 h 64"/>
                <a:gd name="T74" fmla="*/ 64 w 64"/>
                <a:gd name="T75" fmla="*/ 41 h 64"/>
                <a:gd name="T76" fmla="*/ 56 w 64"/>
                <a:gd name="T77" fmla="*/ 38 h 64"/>
                <a:gd name="T78" fmla="*/ 14 w 64"/>
                <a:gd name="T79" fmla="*/ 32 h 64"/>
                <a:gd name="T80" fmla="*/ 18 w 64"/>
                <a:gd name="T81" fmla="*/ 21 h 64"/>
                <a:gd name="T82" fmla="*/ 49 w 64"/>
                <a:gd name="T83" fmla="*/ 3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4" h="64">
                  <a:moveTo>
                    <a:pt x="56" y="38"/>
                  </a:moveTo>
                  <a:cubicBezTo>
                    <a:pt x="57" y="36"/>
                    <a:pt x="57" y="34"/>
                    <a:pt x="57" y="32"/>
                  </a:cubicBezTo>
                  <a:cubicBezTo>
                    <a:pt x="57" y="30"/>
                    <a:pt x="57" y="28"/>
                    <a:pt x="56" y="26"/>
                  </a:cubicBezTo>
                  <a:cubicBezTo>
                    <a:pt x="63" y="23"/>
                    <a:pt x="63" y="23"/>
                    <a:pt x="63" y="23"/>
                  </a:cubicBezTo>
                  <a:cubicBezTo>
                    <a:pt x="64" y="23"/>
                    <a:pt x="64" y="23"/>
                    <a:pt x="64" y="23"/>
                  </a:cubicBezTo>
                  <a:cubicBezTo>
                    <a:pt x="64" y="22"/>
                    <a:pt x="64" y="22"/>
                    <a:pt x="64" y="22"/>
                  </a:cubicBezTo>
                  <a:cubicBezTo>
                    <a:pt x="61" y="17"/>
                    <a:pt x="61" y="17"/>
                    <a:pt x="61" y="17"/>
                  </a:cubicBezTo>
                  <a:cubicBezTo>
                    <a:pt x="61" y="16"/>
                    <a:pt x="61" y="16"/>
                    <a:pt x="61" y="16"/>
                  </a:cubicBezTo>
                  <a:cubicBezTo>
                    <a:pt x="60" y="16"/>
                    <a:pt x="60" y="16"/>
                    <a:pt x="60" y="16"/>
                  </a:cubicBezTo>
                  <a:cubicBezTo>
                    <a:pt x="53" y="19"/>
                    <a:pt x="53" y="19"/>
                    <a:pt x="53" y="19"/>
                  </a:cubicBezTo>
                  <a:cubicBezTo>
                    <a:pt x="51" y="16"/>
                    <a:pt x="48" y="13"/>
                    <a:pt x="45" y="11"/>
                  </a:cubicBezTo>
                  <a:cubicBezTo>
                    <a:pt x="48" y="3"/>
                    <a:pt x="48" y="3"/>
                    <a:pt x="48" y="3"/>
                  </a:cubicBezTo>
                  <a:cubicBezTo>
                    <a:pt x="48" y="3"/>
                    <a:pt x="48" y="3"/>
                    <a:pt x="48" y="3"/>
                  </a:cubicBezTo>
                  <a:cubicBezTo>
                    <a:pt x="47" y="3"/>
                    <a:pt x="47" y="3"/>
                    <a:pt x="47" y="3"/>
                  </a:cubicBezTo>
                  <a:cubicBezTo>
                    <a:pt x="42" y="0"/>
                    <a:pt x="42" y="0"/>
                    <a:pt x="42" y="0"/>
                  </a:cubicBezTo>
                  <a:cubicBezTo>
                    <a:pt x="41" y="0"/>
                    <a:pt x="41" y="0"/>
                    <a:pt x="41" y="0"/>
                  </a:cubicBezTo>
                  <a:cubicBezTo>
                    <a:pt x="41" y="1"/>
                    <a:pt x="41" y="1"/>
                    <a:pt x="41" y="1"/>
                  </a:cubicBezTo>
                  <a:cubicBezTo>
                    <a:pt x="38" y="8"/>
                    <a:pt x="38" y="8"/>
                    <a:pt x="38" y="8"/>
                  </a:cubicBezTo>
                  <a:cubicBezTo>
                    <a:pt x="36" y="7"/>
                    <a:pt x="34" y="7"/>
                    <a:pt x="32" y="7"/>
                  </a:cubicBezTo>
                  <a:cubicBezTo>
                    <a:pt x="30" y="7"/>
                    <a:pt x="28" y="7"/>
                    <a:pt x="26" y="8"/>
                  </a:cubicBezTo>
                  <a:cubicBezTo>
                    <a:pt x="23" y="1"/>
                    <a:pt x="23" y="1"/>
                    <a:pt x="23" y="1"/>
                  </a:cubicBezTo>
                  <a:cubicBezTo>
                    <a:pt x="23" y="0"/>
                    <a:pt x="23" y="0"/>
                    <a:pt x="23" y="0"/>
                  </a:cubicBezTo>
                  <a:cubicBezTo>
                    <a:pt x="22" y="0"/>
                    <a:pt x="22" y="0"/>
                    <a:pt x="22" y="0"/>
                  </a:cubicBezTo>
                  <a:cubicBezTo>
                    <a:pt x="16" y="3"/>
                    <a:pt x="16" y="3"/>
                    <a:pt x="16" y="3"/>
                  </a:cubicBezTo>
                  <a:cubicBezTo>
                    <a:pt x="16" y="3"/>
                    <a:pt x="16" y="3"/>
                    <a:pt x="16" y="3"/>
                  </a:cubicBezTo>
                  <a:cubicBezTo>
                    <a:pt x="16" y="3"/>
                    <a:pt x="16" y="3"/>
                    <a:pt x="16" y="3"/>
                  </a:cubicBezTo>
                  <a:cubicBezTo>
                    <a:pt x="19" y="10"/>
                    <a:pt x="19" y="10"/>
                    <a:pt x="19" y="10"/>
                  </a:cubicBezTo>
                  <a:cubicBezTo>
                    <a:pt x="15" y="13"/>
                    <a:pt x="12" y="16"/>
                    <a:pt x="10" y="19"/>
                  </a:cubicBezTo>
                  <a:cubicBezTo>
                    <a:pt x="7" y="18"/>
                    <a:pt x="7" y="18"/>
                    <a:pt x="7" y="18"/>
                  </a:cubicBezTo>
                  <a:cubicBezTo>
                    <a:pt x="3" y="16"/>
                    <a:pt x="3" y="16"/>
                    <a:pt x="3" y="16"/>
                  </a:cubicBezTo>
                  <a:cubicBezTo>
                    <a:pt x="3" y="16"/>
                    <a:pt x="3" y="16"/>
                    <a:pt x="3" y="16"/>
                  </a:cubicBezTo>
                  <a:cubicBezTo>
                    <a:pt x="2" y="16"/>
                    <a:pt x="2" y="16"/>
                    <a:pt x="2" y="16"/>
                  </a:cubicBezTo>
                  <a:cubicBezTo>
                    <a:pt x="0" y="22"/>
                    <a:pt x="0" y="22"/>
                    <a:pt x="0" y="22"/>
                  </a:cubicBezTo>
                  <a:cubicBezTo>
                    <a:pt x="0" y="23"/>
                    <a:pt x="0" y="23"/>
                    <a:pt x="0" y="23"/>
                  </a:cubicBezTo>
                  <a:cubicBezTo>
                    <a:pt x="0" y="23"/>
                    <a:pt x="0" y="23"/>
                    <a:pt x="0" y="23"/>
                  </a:cubicBezTo>
                  <a:cubicBezTo>
                    <a:pt x="7" y="26"/>
                    <a:pt x="7" y="26"/>
                    <a:pt x="7" y="26"/>
                  </a:cubicBezTo>
                  <a:cubicBezTo>
                    <a:pt x="7" y="27"/>
                    <a:pt x="7" y="27"/>
                    <a:pt x="7" y="28"/>
                  </a:cubicBezTo>
                  <a:cubicBezTo>
                    <a:pt x="7" y="29"/>
                    <a:pt x="7" y="29"/>
                    <a:pt x="7" y="30"/>
                  </a:cubicBezTo>
                  <a:cubicBezTo>
                    <a:pt x="7" y="30"/>
                    <a:pt x="7" y="30"/>
                    <a:pt x="7" y="30"/>
                  </a:cubicBezTo>
                  <a:cubicBezTo>
                    <a:pt x="7" y="31"/>
                    <a:pt x="7" y="31"/>
                    <a:pt x="7" y="32"/>
                  </a:cubicBezTo>
                  <a:cubicBezTo>
                    <a:pt x="7" y="32"/>
                    <a:pt x="7" y="33"/>
                    <a:pt x="7" y="33"/>
                  </a:cubicBezTo>
                  <a:cubicBezTo>
                    <a:pt x="7" y="33"/>
                    <a:pt x="7" y="34"/>
                    <a:pt x="7" y="34"/>
                  </a:cubicBezTo>
                  <a:cubicBezTo>
                    <a:pt x="7" y="34"/>
                    <a:pt x="7" y="34"/>
                    <a:pt x="7" y="34"/>
                  </a:cubicBezTo>
                  <a:cubicBezTo>
                    <a:pt x="7" y="35"/>
                    <a:pt x="7" y="36"/>
                    <a:pt x="7" y="37"/>
                  </a:cubicBezTo>
                  <a:cubicBezTo>
                    <a:pt x="7" y="37"/>
                    <a:pt x="7" y="38"/>
                    <a:pt x="7" y="38"/>
                  </a:cubicBezTo>
                  <a:cubicBezTo>
                    <a:pt x="7" y="38"/>
                    <a:pt x="7" y="38"/>
                    <a:pt x="7" y="38"/>
                  </a:cubicBezTo>
                  <a:cubicBezTo>
                    <a:pt x="0" y="41"/>
                    <a:pt x="0" y="41"/>
                    <a:pt x="0" y="41"/>
                  </a:cubicBezTo>
                  <a:cubicBezTo>
                    <a:pt x="0" y="41"/>
                    <a:pt x="0" y="41"/>
                    <a:pt x="0" y="41"/>
                  </a:cubicBezTo>
                  <a:cubicBezTo>
                    <a:pt x="0" y="42"/>
                    <a:pt x="0" y="42"/>
                    <a:pt x="0" y="42"/>
                  </a:cubicBezTo>
                  <a:cubicBezTo>
                    <a:pt x="2" y="47"/>
                    <a:pt x="2" y="47"/>
                    <a:pt x="2" y="47"/>
                  </a:cubicBezTo>
                  <a:cubicBezTo>
                    <a:pt x="3" y="48"/>
                    <a:pt x="3" y="48"/>
                    <a:pt x="3" y="48"/>
                  </a:cubicBezTo>
                  <a:cubicBezTo>
                    <a:pt x="3" y="48"/>
                    <a:pt x="3" y="48"/>
                    <a:pt x="3" y="48"/>
                  </a:cubicBezTo>
                  <a:cubicBezTo>
                    <a:pt x="10" y="45"/>
                    <a:pt x="10" y="45"/>
                    <a:pt x="10" y="45"/>
                  </a:cubicBezTo>
                  <a:cubicBezTo>
                    <a:pt x="12" y="48"/>
                    <a:pt x="15" y="51"/>
                    <a:pt x="19" y="54"/>
                  </a:cubicBezTo>
                  <a:cubicBezTo>
                    <a:pt x="16" y="61"/>
                    <a:pt x="16" y="61"/>
                    <a:pt x="16" y="61"/>
                  </a:cubicBezTo>
                  <a:cubicBezTo>
                    <a:pt x="16" y="61"/>
                    <a:pt x="16" y="61"/>
                    <a:pt x="16" y="61"/>
                  </a:cubicBezTo>
                  <a:cubicBezTo>
                    <a:pt x="16" y="61"/>
                    <a:pt x="16" y="61"/>
                    <a:pt x="16" y="61"/>
                  </a:cubicBezTo>
                  <a:cubicBezTo>
                    <a:pt x="22" y="64"/>
                    <a:pt x="22" y="64"/>
                    <a:pt x="22" y="64"/>
                  </a:cubicBezTo>
                  <a:cubicBezTo>
                    <a:pt x="23" y="64"/>
                    <a:pt x="23" y="64"/>
                    <a:pt x="23" y="64"/>
                  </a:cubicBezTo>
                  <a:cubicBezTo>
                    <a:pt x="23" y="63"/>
                    <a:pt x="23" y="63"/>
                    <a:pt x="23" y="63"/>
                  </a:cubicBezTo>
                  <a:cubicBezTo>
                    <a:pt x="26" y="56"/>
                    <a:pt x="26" y="56"/>
                    <a:pt x="26" y="56"/>
                  </a:cubicBezTo>
                  <a:cubicBezTo>
                    <a:pt x="28" y="57"/>
                    <a:pt x="30" y="57"/>
                    <a:pt x="32" y="57"/>
                  </a:cubicBezTo>
                  <a:cubicBezTo>
                    <a:pt x="34" y="57"/>
                    <a:pt x="36" y="57"/>
                    <a:pt x="38" y="56"/>
                  </a:cubicBezTo>
                  <a:cubicBezTo>
                    <a:pt x="41" y="63"/>
                    <a:pt x="41" y="63"/>
                    <a:pt x="41" y="63"/>
                  </a:cubicBezTo>
                  <a:cubicBezTo>
                    <a:pt x="41" y="64"/>
                    <a:pt x="41" y="64"/>
                    <a:pt x="41" y="64"/>
                  </a:cubicBezTo>
                  <a:cubicBezTo>
                    <a:pt x="42" y="64"/>
                    <a:pt x="42" y="64"/>
                    <a:pt x="42" y="64"/>
                  </a:cubicBezTo>
                  <a:cubicBezTo>
                    <a:pt x="47" y="61"/>
                    <a:pt x="47" y="61"/>
                    <a:pt x="47" y="61"/>
                  </a:cubicBezTo>
                  <a:cubicBezTo>
                    <a:pt x="48" y="61"/>
                    <a:pt x="48" y="61"/>
                    <a:pt x="48" y="61"/>
                  </a:cubicBezTo>
                  <a:cubicBezTo>
                    <a:pt x="48" y="61"/>
                    <a:pt x="48" y="61"/>
                    <a:pt x="48" y="61"/>
                  </a:cubicBezTo>
                  <a:cubicBezTo>
                    <a:pt x="45" y="54"/>
                    <a:pt x="45" y="54"/>
                    <a:pt x="45" y="54"/>
                  </a:cubicBezTo>
                  <a:cubicBezTo>
                    <a:pt x="48" y="52"/>
                    <a:pt x="51" y="49"/>
                    <a:pt x="54" y="45"/>
                  </a:cubicBezTo>
                  <a:cubicBezTo>
                    <a:pt x="61" y="48"/>
                    <a:pt x="61" y="48"/>
                    <a:pt x="61" y="48"/>
                  </a:cubicBezTo>
                  <a:cubicBezTo>
                    <a:pt x="61" y="48"/>
                    <a:pt x="61" y="48"/>
                    <a:pt x="61" y="48"/>
                  </a:cubicBezTo>
                  <a:cubicBezTo>
                    <a:pt x="61" y="48"/>
                    <a:pt x="61" y="48"/>
                    <a:pt x="61" y="48"/>
                  </a:cubicBezTo>
                  <a:cubicBezTo>
                    <a:pt x="64" y="42"/>
                    <a:pt x="64" y="42"/>
                    <a:pt x="64" y="42"/>
                  </a:cubicBezTo>
                  <a:cubicBezTo>
                    <a:pt x="64" y="41"/>
                    <a:pt x="64" y="41"/>
                    <a:pt x="64" y="41"/>
                  </a:cubicBezTo>
                  <a:cubicBezTo>
                    <a:pt x="63" y="41"/>
                    <a:pt x="63" y="41"/>
                    <a:pt x="63" y="41"/>
                  </a:cubicBezTo>
                  <a:lnTo>
                    <a:pt x="56" y="38"/>
                  </a:lnTo>
                  <a:close/>
                  <a:moveTo>
                    <a:pt x="32" y="50"/>
                  </a:moveTo>
                  <a:cubicBezTo>
                    <a:pt x="22" y="50"/>
                    <a:pt x="14" y="42"/>
                    <a:pt x="14" y="32"/>
                  </a:cubicBezTo>
                  <a:cubicBezTo>
                    <a:pt x="14" y="28"/>
                    <a:pt x="16" y="24"/>
                    <a:pt x="18" y="21"/>
                  </a:cubicBezTo>
                  <a:cubicBezTo>
                    <a:pt x="18" y="21"/>
                    <a:pt x="18" y="21"/>
                    <a:pt x="18" y="21"/>
                  </a:cubicBezTo>
                  <a:cubicBezTo>
                    <a:pt x="21" y="17"/>
                    <a:pt x="26" y="15"/>
                    <a:pt x="32" y="15"/>
                  </a:cubicBezTo>
                  <a:cubicBezTo>
                    <a:pt x="41" y="15"/>
                    <a:pt x="49" y="22"/>
                    <a:pt x="49" y="32"/>
                  </a:cubicBezTo>
                  <a:cubicBezTo>
                    <a:pt x="49" y="42"/>
                    <a:pt x="41" y="50"/>
                    <a:pt x="32" y="50"/>
                  </a:cubicBezTo>
                  <a:close/>
                </a:path>
              </a:pathLst>
            </a:custGeom>
            <a:solidFill>
              <a:srgbClr val="1382DA"/>
            </a:solidFill>
            <a:ln>
              <a:noFill/>
            </a:ln>
          </p:spPr>
          <p:txBody>
            <a:bodyPr vert="horz" wrap="square" lIns="79989" tIns="39994" rIns="79989" bIns="39994" numCol="1" anchor="t" anchorCtr="0" compatLnSpc="1">
              <a:prstTxWarp prst="textNoShape">
                <a:avLst/>
              </a:prstTxWarp>
            </a:bodyPr>
            <a:lstStyle/>
            <a:p>
              <a:pPr defTabSz="799888"/>
              <a:endParaRPr lang="en-CA" sz="1544">
                <a:latin typeface="Segoe UI"/>
              </a:endParaRPr>
            </a:p>
          </p:txBody>
        </p:sp>
      </p:grpSp>
      <p:cxnSp>
        <p:nvCxnSpPr>
          <p:cNvPr id="248" name="Straight Arrow Connector 247">
            <a:extLst>
              <a:ext uri="{FF2B5EF4-FFF2-40B4-BE49-F238E27FC236}">
                <a16:creationId xmlns:a16="http://schemas.microsoft.com/office/drawing/2014/main" id="{E9EC4463-130B-4F50-B959-013ACBFDA6DD}"/>
              </a:ext>
            </a:extLst>
          </p:cNvPr>
          <p:cNvCxnSpPr>
            <a:cxnSpLocks/>
            <a:stCxn id="239" idx="3"/>
          </p:cNvCxnSpPr>
          <p:nvPr/>
        </p:nvCxnSpPr>
        <p:spPr>
          <a:xfrm flipV="1">
            <a:off x="6589509" y="3358839"/>
            <a:ext cx="1751946" cy="3983"/>
          </a:xfrm>
          <a:prstGeom prst="straightConnector1">
            <a:avLst/>
          </a:prstGeom>
          <a:ln w="12700">
            <a:solidFill>
              <a:schemeClr val="tx1"/>
            </a:solidFill>
            <a:headEnd type="none" w="sm" len="sm"/>
            <a:tailEnd type="triangle" w="med" len="sm"/>
          </a:ln>
        </p:spPr>
        <p:style>
          <a:lnRef idx="1">
            <a:schemeClr val="accent1"/>
          </a:lnRef>
          <a:fillRef idx="0">
            <a:schemeClr val="accent1"/>
          </a:fillRef>
          <a:effectRef idx="0">
            <a:schemeClr val="accent1"/>
          </a:effectRef>
          <a:fontRef idx="minor">
            <a:schemeClr val="tx1"/>
          </a:fontRef>
        </p:style>
      </p:cxnSp>
      <p:cxnSp>
        <p:nvCxnSpPr>
          <p:cNvPr id="249" name="Straight Arrow Connector 248">
            <a:extLst>
              <a:ext uri="{FF2B5EF4-FFF2-40B4-BE49-F238E27FC236}">
                <a16:creationId xmlns:a16="http://schemas.microsoft.com/office/drawing/2014/main" id="{F5E57C2C-CDCE-4A2E-9708-D1E1B4DB9B7C}"/>
              </a:ext>
            </a:extLst>
          </p:cNvPr>
          <p:cNvCxnSpPr>
            <a:cxnSpLocks/>
          </p:cNvCxnSpPr>
          <p:nvPr/>
        </p:nvCxnSpPr>
        <p:spPr>
          <a:xfrm flipV="1">
            <a:off x="8659700" y="3367365"/>
            <a:ext cx="1095991" cy="1"/>
          </a:xfrm>
          <a:prstGeom prst="straightConnector1">
            <a:avLst/>
          </a:prstGeom>
          <a:ln w="12700">
            <a:solidFill>
              <a:schemeClr val="tx1"/>
            </a:solidFill>
            <a:headEnd type="none" w="sm" len="sm"/>
            <a:tailEnd type="triangle" w="med" len="sm"/>
          </a:ln>
        </p:spPr>
        <p:style>
          <a:lnRef idx="1">
            <a:schemeClr val="accent1"/>
          </a:lnRef>
          <a:fillRef idx="0">
            <a:schemeClr val="accent1"/>
          </a:fillRef>
          <a:effectRef idx="0">
            <a:schemeClr val="accent1"/>
          </a:effectRef>
          <a:fontRef idx="minor">
            <a:schemeClr val="tx1"/>
          </a:fontRef>
        </p:style>
      </p:cxnSp>
      <p:sp>
        <p:nvSpPr>
          <p:cNvPr id="250" name="Rectangle 249">
            <a:extLst>
              <a:ext uri="{FF2B5EF4-FFF2-40B4-BE49-F238E27FC236}">
                <a16:creationId xmlns:a16="http://schemas.microsoft.com/office/drawing/2014/main" id="{5BA5A0AB-5953-4598-8BEF-A652C4E10FE7}"/>
              </a:ext>
            </a:extLst>
          </p:cNvPr>
          <p:cNvSpPr/>
          <p:nvPr/>
        </p:nvSpPr>
        <p:spPr bwMode="auto">
          <a:xfrm>
            <a:off x="7963290" y="2983828"/>
            <a:ext cx="1106731"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algn="ctr" defTabSz="815727" fontAlgn="base">
              <a:spcBef>
                <a:spcPct val="0"/>
              </a:spcBef>
              <a:spcAft>
                <a:spcPct val="0"/>
              </a:spcAft>
              <a:defRPr/>
            </a:pPr>
            <a:r>
              <a:rPr lang="en-US" sz="787" dirty="0">
                <a:solidFill>
                  <a:schemeClr val="tx1"/>
                </a:solidFill>
                <a:latin typeface="Segoe UI Semibold"/>
                <a:ea typeface="Segoe UI" pitchFamily="34" charset="0"/>
                <a:cs typeface="Segoe UI Semibold" panose="020B0702040204020203" pitchFamily="34" charset="0"/>
              </a:rPr>
              <a:t>Replication</a:t>
            </a:r>
            <a:br>
              <a:rPr lang="en-US" sz="787" dirty="0">
                <a:solidFill>
                  <a:schemeClr val="tx1"/>
                </a:solidFill>
                <a:latin typeface="Segoe UI Semibold"/>
                <a:ea typeface="Segoe UI" pitchFamily="34" charset="0"/>
                <a:cs typeface="Segoe UI Semibold" panose="020B0702040204020203" pitchFamily="34" charset="0"/>
              </a:rPr>
            </a:br>
            <a:r>
              <a:rPr lang="en-US" sz="787" dirty="0">
                <a:solidFill>
                  <a:schemeClr val="tx1"/>
                </a:solidFill>
                <a:latin typeface="Segoe UI Semibold"/>
                <a:ea typeface="Segoe UI" pitchFamily="34" charset="0"/>
                <a:cs typeface="Segoe UI Semibold" panose="020B0702040204020203" pitchFamily="34" charset="0"/>
              </a:rPr>
              <a:t>agents</a:t>
            </a:r>
          </a:p>
        </p:txBody>
      </p:sp>
      <p:sp>
        <p:nvSpPr>
          <p:cNvPr id="251" name="Rectangle 250">
            <a:extLst>
              <a:ext uri="{FF2B5EF4-FFF2-40B4-BE49-F238E27FC236}">
                <a16:creationId xmlns:a16="http://schemas.microsoft.com/office/drawing/2014/main" id="{E6909169-F173-45A4-B067-41382EBBC591}"/>
              </a:ext>
            </a:extLst>
          </p:cNvPr>
          <p:cNvSpPr/>
          <p:nvPr/>
        </p:nvSpPr>
        <p:spPr bwMode="auto">
          <a:xfrm>
            <a:off x="9750088" y="3041424"/>
            <a:ext cx="1101560" cy="639150"/>
          </a:xfrm>
          <a:prstGeom prst="rect">
            <a:avLst/>
          </a:prstGeom>
          <a:solidFill>
            <a:srgbClr val="E2E2E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tx1"/>
              </a:solidFill>
              <a:latin typeface="Segoe UI"/>
              <a:ea typeface="Segoe UI" pitchFamily="34" charset="0"/>
              <a:cs typeface="Segoe UI" pitchFamily="34" charset="0"/>
            </a:endParaRPr>
          </a:p>
        </p:txBody>
      </p:sp>
      <p:sp>
        <p:nvSpPr>
          <p:cNvPr id="254" name="Rectangle 253">
            <a:extLst>
              <a:ext uri="{FF2B5EF4-FFF2-40B4-BE49-F238E27FC236}">
                <a16:creationId xmlns:a16="http://schemas.microsoft.com/office/drawing/2014/main" id="{BCE7CE18-B61C-4F45-87C7-1B34EDFC627B}"/>
              </a:ext>
            </a:extLst>
          </p:cNvPr>
          <p:cNvSpPr/>
          <p:nvPr/>
        </p:nvSpPr>
        <p:spPr bwMode="auto">
          <a:xfrm>
            <a:off x="9789289" y="3372611"/>
            <a:ext cx="1021439" cy="267064"/>
          </a:xfrm>
          <a:prstGeom prst="rect">
            <a:avLst/>
          </a:prstGeom>
          <a:solidFill>
            <a:srgbClr val="CACAC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tx1"/>
              </a:solidFill>
              <a:latin typeface="Segoe UI"/>
              <a:ea typeface="Segoe UI" pitchFamily="34" charset="0"/>
              <a:cs typeface="Segoe UI" pitchFamily="34" charset="0"/>
            </a:endParaRPr>
          </a:p>
        </p:txBody>
      </p:sp>
      <p:sp>
        <p:nvSpPr>
          <p:cNvPr id="257" name="Rectangle 256">
            <a:extLst>
              <a:ext uri="{FF2B5EF4-FFF2-40B4-BE49-F238E27FC236}">
                <a16:creationId xmlns:a16="http://schemas.microsoft.com/office/drawing/2014/main" id="{2809E979-90F6-4C61-8EAA-BEC075CC24B6}"/>
              </a:ext>
            </a:extLst>
          </p:cNvPr>
          <p:cNvSpPr/>
          <p:nvPr/>
        </p:nvSpPr>
        <p:spPr bwMode="auto">
          <a:xfrm>
            <a:off x="9891097" y="3348450"/>
            <a:ext cx="891683"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Subscription</a:t>
            </a:r>
          </a:p>
        </p:txBody>
      </p:sp>
      <p:sp>
        <p:nvSpPr>
          <p:cNvPr id="258" name="Rectangle 257">
            <a:extLst>
              <a:ext uri="{FF2B5EF4-FFF2-40B4-BE49-F238E27FC236}">
                <a16:creationId xmlns:a16="http://schemas.microsoft.com/office/drawing/2014/main" id="{D7C11387-6190-457D-B7C2-6009D4EDE299}"/>
              </a:ext>
            </a:extLst>
          </p:cNvPr>
          <p:cNvSpPr/>
          <p:nvPr/>
        </p:nvSpPr>
        <p:spPr bwMode="auto">
          <a:xfrm>
            <a:off x="9580066" y="2815673"/>
            <a:ext cx="1106731"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b="1" dirty="0">
                <a:solidFill>
                  <a:schemeClr val="tx1"/>
                </a:solidFill>
                <a:latin typeface="Segoe UI"/>
                <a:ea typeface="Segoe UI" pitchFamily="34" charset="0"/>
                <a:cs typeface="Segoe UI Semibold" panose="020B0702040204020203" pitchFamily="34" charset="0"/>
              </a:rPr>
              <a:t>Subscriber</a:t>
            </a:r>
          </a:p>
        </p:txBody>
      </p:sp>
      <p:pic>
        <p:nvPicPr>
          <p:cNvPr id="7" name="Graphic 6">
            <a:extLst>
              <a:ext uri="{FF2B5EF4-FFF2-40B4-BE49-F238E27FC236}">
                <a16:creationId xmlns:a16="http://schemas.microsoft.com/office/drawing/2014/main" id="{F4E79AAB-804C-4CFF-AB08-67EA326EA115}"/>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9758503" y="3089655"/>
            <a:ext cx="247109" cy="247109"/>
          </a:xfrm>
          <a:prstGeom prst="rect">
            <a:avLst/>
          </a:prstGeom>
        </p:spPr>
      </p:pic>
      <p:pic>
        <p:nvPicPr>
          <p:cNvPr id="8" name="Graphic 7">
            <a:extLst>
              <a:ext uri="{FF2B5EF4-FFF2-40B4-BE49-F238E27FC236}">
                <a16:creationId xmlns:a16="http://schemas.microsoft.com/office/drawing/2014/main" id="{CB26C5AA-537D-424C-98FD-FC967469F5B4}"/>
              </a:ext>
            </a:extLst>
          </p:cNvPr>
          <p:cNvPicPr>
            <a:picLocks noChangeAspect="1"/>
          </p:cNvPicPr>
          <p:nvPr/>
        </p:nvPicPr>
        <p:blipFill>
          <a:blip r:embed="rId16">
            <a:extLst>
              <a:ext uri="{96DAC541-7B7A-43D3-8B79-37D633B846F1}">
                <asvg:svgBlip xmlns:asvg="http://schemas.microsoft.com/office/drawing/2016/SVG/main" r:embed="rId8"/>
              </a:ext>
            </a:extLst>
          </a:blip>
          <a:srcRect/>
          <a:stretch/>
        </p:blipFill>
        <p:spPr>
          <a:xfrm>
            <a:off x="10317165" y="3103941"/>
            <a:ext cx="232823" cy="232823"/>
          </a:xfrm>
          <a:prstGeom prst="rect">
            <a:avLst/>
          </a:prstGeom>
        </p:spPr>
      </p:pic>
      <p:sp>
        <p:nvSpPr>
          <p:cNvPr id="10" name="Rectangle 9">
            <a:extLst>
              <a:ext uri="{FF2B5EF4-FFF2-40B4-BE49-F238E27FC236}">
                <a16:creationId xmlns:a16="http://schemas.microsoft.com/office/drawing/2014/main" id="{8A91A4AF-03AE-4A88-B72B-3508274CA0A6}"/>
              </a:ext>
            </a:extLst>
          </p:cNvPr>
          <p:cNvSpPr/>
          <p:nvPr/>
        </p:nvSpPr>
        <p:spPr bwMode="auto">
          <a:xfrm>
            <a:off x="9888751" y="3061613"/>
            <a:ext cx="616665"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SQL DB</a:t>
            </a:r>
          </a:p>
        </p:txBody>
      </p:sp>
      <p:sp>
        <p:nvSpPr>
          <p:cNvPr id="11" name="Rectangle 10">
            <a:extLst>
              <a:ext uri="{FF2B5EF4-FFF2-40B4-BE49-F238E27FC236}">
                <a16:creationId xmlns:a16="http://schemas.microsoft.com/office/drawing/2014/main" id="{78FCCC55-4326-49C8-AFCA-D604EA508DBC}"/>
              </a:ext>
            </a:extLst>
          </p:cNvPr>
          <p:cNvSpPr/>
          <p:nvPr/>
        </p:nvSpPr>
        <p:spPr bwMode="auto">
          <a:xfrm>
            <a:off x="10433577" y="3061613"/>
            <a:ext cx="508663"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SQL</a:t>
            </a:r>
            <a:b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b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MI</a:t>
            </a:r>
          </a:p>
        </p:txBody>
      </p:sp>
      <p:sp>
        <p:nvSpPr>
          <p:cNvPr id="16" name="Rectangle 15">
            <a:extLst>
              <a:ext uri="{FF2B5EF4-FFF2-40B4-BE49-F238E27FC236}">
                <a16:creationId xmlns:a16="http://schemas.microsoft.com/office/drawing/2014/main" id="{639D978D-F42B-4CF0-B601-171D3857BF4E}"/>
              </a:ext>
            </a:extLst>
          </p:cNvPr>
          <p:cNvSpPr/>
          <p:nvPr/>
        </p:nvSpPr>
        <p:spPr bwMode="auto">
          <a:xfrm>
            <a:off x="4793073" y="1474258"/>
            <a:ext cx="748171"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algn="ctr" defTabSz="815727" fontAlgn="base">
              <a:spcBef>
                <a:spcPct val="0"/>
              </a:spcBef>
              <a:spcAft>
                <a:spcPct val="0"/>
              </a:spcAft>
              <a:defRPr/>
            </a:pPr>
            <a:r>
              <a:rPr lang="en-US" sz="700" dirty="0">
                <a:solidFill>
                  <a:schemeClr val="bg1"/>
                </a:solidFill>
                <a:latin typeface="Segoe UI Semibold"/>
                <a:ea typeface="Segoe UI" pitchFamily="34" charset="0"/>
                <a:cs typeface="Segoe UI Semibold" panose="020B0702040204020203" pitchFamily="34" charset="0"/>
              </a:rPr>
              <a:t>varies by trigger</a:t>
            </a:r>
          </a:p>
        </p:txBody>
      </p:sp>
      <p:sp>
        <p:nvSpPr>
          <p:cNvPr id="20" name="Rectangle 19">
            <a:extLst>
              <a:ext uri="{FF2B5EF4-FFF2-40B4-BE49-F238E27FC236}">
                <a16:creationId xmlns:a16="http://schemas.microsoft.com/office/drawing/2014/main" id="{FB16128F-AB6F-4318-BB3C-61510AFFA300}"/>
              </a:ext>
            </a:extLst>
          </p:cNvPr>
          <p:cNvSpPr/>
          <p:nvPr/>
        </p:nvSpPr>
        <p:spPr bwMode="auto">
          <a:xfrm>
            <a:off x="4793012" y="2249996"/>
            <a:ext cx="748232"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algn="ctr" defTabSz="815727" fontAlgn="base">
              <a:spcBef>
                <a:spcPct val="0"/>
              </a:spcBef>
              <a:spcAft>
                <a:spcPct val="0"/>
              </a:spcAft>
              <a:defRPr/>
            </a:pPr>
            <a:r>
              <a:rPr lang="en-US" sz="700" dirty="0">
                <a:solidFill>
                  <a:schemeClr val="bg1"/>
                </a:solidFill>
                <a:latin typeface="Segoe UI Semibold"/>
                <a:ea typeface="Segoe UI" pitchFamily="34" charset="0"/>
                <a:cs typeface="Segoe UI Semibold" panose="020B0702040204020203" pitchFamily="34" charset="0"/>
              </a:rPr>
              <a:t>5 min minimum</a:t>
            </a:r>
          </a:p>
        </p:txBody>
      </p:sp>
      <p:sp>
        <p:nvSpPr>
          <p:cNvPr id="40" name="Rectangle 39">
            <a:extLst>
              <a:ext uri="{FF2B5EF4-FFF2-40B4-BE49-F238E27FC236}">
                <a16:creationId xmlns:a16="http://schemas.microsoft.com/office/drawing/2014/main" id="{B4A9A982-F7F1-4ACE-8F84-5877D51D4524}"/>
              </a:ext>
            </a:extLst>
          </p:cNvPr>
          <p:cNvSpPr/>
          <p:nvPr/>
        </p:nvSpPr>
        <p:spPr bwMode="auto">
          <a:xfrm>
            <a:off x="4765820" y="3212638"/>
            <a:ext cx="758840"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00" dirty="0">
                <a:solidFill>
                  <a:schemeClr val="bg1"/>
                </a:solidFill>
                <a:latin typeface="Segoe UI Semibold"/>
                <a:ea typeface="Segoe UI" pitchFamily="34" charset="0"/>
                <a:cs typeface="Segoe UI Semibold" panose="020B0702040204020203" pitchFamily="34" charset="0"/>
              </a:rPr>
              <a:t>~seconds</a:t>
            </a:r>
          </a:p>
        </p:txBody>
      </p:sp>
      <p:sp>
        <p:nvSpPr>
          <p:cNvPr id="47" name="Rectangle 46">
            <a:extLst>
              <a:ext uri="{FF2B5EF4-FFF2-40B4-BE49-F238E27FC236}">
                <a16:creationId xmlns:a16="http://schemas.microsoft.com/office/drawing/2014/main" id="{51754776-EBF3-486F-99D2-2385DDEE9D9F}"/>
              </a:ext>
            </a:extLst>
          </p:cNvPr>
          <p:cNvSpPr/>
          <p:nvPr/>
        </p:nvSpPr>
        <p:spPr bwMode="auto">
          <a:xfrm>
            <a:off x="4748666" y="4081139"/>
            <a:ext cx="807392"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algn="ctr" defTabSz="815727" fontAlgn="base">
              <a:spcBef>
                <a:spcPct val="0"/>
              </a:spcBef>
              <a:spcAft>
                <a:spcPct val="0"/>
              </a:spcAft>
              <a:defRPr/>
            </a:pPr>
            <a:r>
              <a:rPr lang="en-US" sz="700" dirty="0">
                <a:solidFill>
                  <a:schemeClr val="bg1"/>
                </a:solidFill>
                <a:latin typeface="Segoe UI Semibold"/>
                <a:ea typeface="Segoe UI" pitchFamily="34" charset="0"/>
                <a:cs typeface="Segoe UI Semibold" panose="020B0702040204020203" pitchFamily="34" charset="0"/>
              </a:rPr>
              <a:t>log backup frequency</a:t>
            </a:r>
          </a:p>
        </p:txBody>
      </p:sp>
      <p:pic>
        <p:nvPicPr>
          <p:cNvPr id="8194" name="Picture 2" descr="Attunity Replicate 6.5 Release Notes">
            <a:extLst>
              <a:ext uri="{FF2B5EF4-FFF2-40B4-BE49-F238E27FC236}">
                <a16:creationId xmlns:a16="http://schemas.microsoft.com/office/drawing/2014/main" id="{48527E54-EDDA-48ED-B54A-FA28979F7C77}"/>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5604054" y="4808180"/>
            <a:ext cx="1064271" cy="280071"/>
          </a:xfrm>
          <a:prstGeom prst="rect">
            <a:avLst/>
          </a:prstGeom>
          <a:noFill/>
          <a:extLst>
            <a:ext uri="{909E8E84-426E-40DD-AFC4-6F175D3DCCD1}">
              <a14:hiddenFill xmlns:a14="http://schemas.microsoft.com/office/drawing/2010/main">
                <a:solidFill>
                  <a:srgbClr val="FFFFFF"/>
                </a:solidFill>
              </a14:hiddenFill>
            </a:ext>
          </a:extLst>
        </p:spPr>
      </p:pic>
      <p:pic>
        <p:nvPicPr>
          <p:cNvPr id="10242" name="Picture 2" descr="ScaleArc | Microsoft Go-To-Market">
            <a:extLst>
              <a:ext uri="{FF2B5EF4-FFF2-40B4-BE49-F238E27FC236}">
                <a16:creationId xmlns:a16="http://schemas.microsoft.com/office/drawing/2014/main" id="{0E517A95-1B03-4425-BE8C-CA475E1D7F0D}"/>
              </a:ext>
            </a:extLst>
          </p:cNvPr>
          <p:cNvPicPr>
            <a:picLocks noChangeAspect="1" noChangeArrowheads="1"/>
          </p:cNvPicPr>
          <p:nvPr/>
        </p:nvPicPr>
        <p:blipFill rotWithShape="1">
          <a:blip r:embed="rId28">
            <a:extLst>
              <a:ext uri="{28A0092B-C50C-407E-A947-70E740481C1C}">
                <a14:useLocalDpi xmlns:a14="http://schemas.microsoft.com/office/drawing/2010/main" val="0"/>
              </a:ext>
            </a:extLst>
          </a:blip>
          <a:srcRect l="6806" t="38451" r="9216" b="40743"/>
          <a:stretch/>
        </p:blipFill>
        <p:spPr bwMode="auto">
          <a:xfrm>
            <a:off x="6923791" y="4813918"/>
            <a:ext cx="906768" cy="224649"/>
          </a:xfrm>
          <a:prstGeom prst="rect">
            <a:avLst/>
          </a:prstGeom>
          <a:noFill/>
          <a:extLst>
            <a:ext uri="{909E8E84-426E-40DD-AFC4-6F175D3DCCD1}">
              <a14:hiddenFill xmlns:a14="http://schemas.microsoft.com/office/drawing/2010/main">
                <a:solidFill>
                  <a:srgbClr val="FFFFFF"/>
                </a:solidFill>
              </a14:hiddenFill>
            </a:ext>
          </a:extLst>
        </p:spPr>
      </p:pic>
      <p:pic>
        <p:nvPicPr>
          <p:cNvPr id="11266" name="Picture 2" descr="StreamSets :: Pomerol Partners">
            <a:extLst>
              <a:ext uri="{FF2B5EF4-FFF2-40B4-BE49-F238E27FC236}">
                <a16:creationId xmlns:a16="http://schemas.microsoft.com/office/drawing/2014/main" id="{0DFE1B07-DAF3-44DD-9E92-E41F6A568844}"/>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7985264" y="4739229"/>
            <a:ext cx="929258" cy="383318"/>
          </a:xfrm>
          <a:prstGeom prst="rect">
            <a:avLst/>
          </a:prstGeom>
          <a:noFill/>
          <a:extLst>
            <a:ext uri="{909E8E84-426E-40DD-AFC4-6F175D3DCCD1}">
              <a14:hiddenFill xmlns:a14="http://schemas.microsoft.com/office/drawing/2010/main">
                <a:solidFill>
                  <a:srgbClr val="FFFFFF"/>
                </a:solidFill>
              </a14:hiddenFill>
            </a:ext>
          </a:extLst>
        </p:spPr>
      </p:pic>
      <p:pic>
        <p:nvPicPr>
          <p:cNvPr id="12290" name="Picture 2" descr="Redgate – Bloor Research">
            <a:extLst>
              <a:ext uri="{FF2B5EF4-FFF2-40B4-BE49-F238E27FC236}">
                <a16:creationId xmlns:a16="http://schemas.microsoft.com/office/drawing/2014/main" id="{853C1478-C56C-404F-99C4-1B0126EC16C0}"/>
              </a:ext>
            </a:extLst>
          </p:cNvPr>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8974713" y="4631827"/>
            <a:ext cx="940677" cy="600432"/>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64B63624-4C45-4B90-8DFC-CFD0FBB0C07B}"/>
              </a:ext>
            </a:extLst>
          </p:cNvPr>
          <p:cNvSpPr/>
          <p:nvPr/>
        </p:nvSpPr>
        <p:spPr bwMode="auto">
          <a:xfrm>
            <a:off x="4793014" y="4787284"/>
            <a:ext cx="726308"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algn="ctr" defTabSz="815727" fontAlgn="base">
              <a:spcBef>
                <a:spcPct val="0"/>
              </a:spcBef>
              <a:spcAft>
                <a:spcPct val="0"/>
              </a:spcAft>
              <a:defRPr/>
            </a:pPr>
            <a:r>
              <a:rPr lang="en-US" sz="700" dirty="0">
                <a:solidFill>
                  <a:schemeClr val="bg1"/>
                </a:solidFill>
                <a:latin typeface="Segoe UI Semibold"/>
                <a:ea typeface="Segoe UI" pitchFamily="34" charset="0"/>
                <a:cs typeface="Segoe UI Semibold" panose="020B0702040204020203" pitchFamily="34" charset="0"/>
              </a:rPr>
              <a:t>v</a:t>
            </a:r>
            <a:r>
              <a:rPr lang="en-US" sz="700" dirty="0" err="1">
                <a:solidFill>
                  <a:schemeClr val="bg1"/>
                </a:solidFill>
                <a:latin typeface="Segoe UI Semibold"/>
                <a:ea typeface="Segoe UI" pitchFamily="34" charset="0"/>
                <a:cs typeface="Segoe UI Semibold" panose="020B0702040204020203" pitchFamily="34" charset="0"/>
              </a:rPr>
              <a:t>aries</a:t>
            </a:r>
            <a:r>
              <a:rPr lang="en-US" sz="700" dirty="0">
                <a:solidFill>
                  <a:schemeClr val="bg1"/>
                </a:solidFill>
                <a:latin typeface="Segoe UI Semibold"/>
                <a:ea typeface="Segoe UI" pitchFamily="34" charset="0"/>
                <a:cs typeface="Segoe UI Semibold" panose="020B0702040204020203" pitchFamily="34" charset="0"/>
              </a:rPr>
              <a:t> by product</a:t>
            </a:r>
          </a:p>
        </p:txBody>
      </p:sp>
      <p:sp>
        <p:nvSpPr>
          <p:cNvPr id="4" name="Rectangle 3">
            <a:extLst>
              <a:ext uri="{FF2B5EF4-FFF2-40B4-BE49-F238E27FC236}">
                <a16:creationId xmlns:a16="http://schemas.microsoft.com/office/drawing/2014/main" id="{562C9217-DA07-450B-949B-EBD191B30147}"/>
              </a:ext>
            </a:extLst>
          </p:cNvPr>
          <p:cNvSpPr/>
          <p:nvPr/>
        </p:nvSpPr>
        <p:spPr bwMode="auto">
          <a:xfrm>
            <a:off x="9777136" y="4773886"/>
            <a:ext cx="856831"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i="1" dirty="0">
                <a:solidFill>
                  <a:schemeClr val="tx1"/>
                </a:solidFill>
                <a:latin typeface="Segoe UI"/>
                <a:ea typeface="Segoe UI" pitchFamily="34" charset="0"/>
                <a:cs typeface="Segoe UI Semibold" panose="020B0702040204020203" pitchFamily="34" charset="0"/>
              </a:rPr>
              <a:t>And more...</a:t>
            </a:r>
          </a:p>
        </p:txBody>
      </p:sp>
      <p:pic>
        <p:nvPicPr>
          <p:cNvPr id="5" name="Graphic 4">
            <a:extLst>
              <a:ext uri="{FF2B5EF4-FFF2-40B4-BE49-F238E27FC236}">
                <a16:creationId xmlns:a16="http://schemas.microsoft.com/office/drawing/2014/main" id="{5DE468D0-D257-4225-B39E-28F303CF4F5A}"/>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7698504" y="4240343"/>
            <a:ext cx="116302" cy="144901"/>
          </a:xfrm>
          <a:prstGeom prst="rect">
            <a:avLst/>
          </a:prstGeom>
        </p:spPr>
      </p:pic>
      <p:pic>
        <p:nvPicPr>
          <p:cNvPr id="15" name="Graphic 14">
            <a:extLst>
              <a:ext uri="{FF2B5EF4-FFF2-40B4-BE49-F238E27FC236}">
                <a16:creationId xmlns:a16="http://schemas.microsoft.com/office/drawing/2014/main" id="{45A7D63C-8A86-4F48-9A15-87CB4154F9B6}"/>
              </a:ext>
            </a:extLst>
          </p:cNvPr>
          <p:cNvPicPr>
            <a:picLocks noChangeAspect="1"/>
          </p:cNvPicPr>
          <p:nvPr/>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9505155" y="4258481"/>
            <a:ext cx="103540" cy="124248"/>
          </a:xfrm>
          <a:prstGeom prst="rect">
            <a:avLst/>
          </a:prstGeom>
        </p:spPr>
      </p:pic>
      <p:grpSp>
        <p:nvGrpSpPr>
          <p:cNvPr id="277" name="Group 276">
            <a:extLst>
              <a:ext uri="{FF2B5EF4-FFF2-40B4-BE49-F238E27FC236}">
                <a16:creationId xmlns:a16="http://schemas.microsoft.com/office/drawing/2014/main" id="{346C9457-40E9-4249-9691-321E258B96F7}"/>
              </a:ext>
            </a:extLst>
          </p:cNvPr>
          <p:cNvGrpSpPr/>
          <p:nvPr/>
        </p:nvGrpSpPr>
        <p:grpSpPr>
          <a:xfrm>
            <a:off x="9822928" y="3403882"/>
            <a:ext cx="183582" cy="220694"/>
            <a:chOff x="5733909" y="4044474"/>
            <a:chExt cx="209864" cy="252289"/>
          </a:xfrm>
        </p:grpSpPr>
        <p:grpSp>
          <p:nvGrpSpPr>
            <p:cNvPr id="278" name="Graphic 15">
              <a:extLst>
                <a:ext uri="{FF2B5EF4-FFF2-40B4-BE49-F238E27FC236}">
                  <a16:creationId xmlns:a16="http://schemas.microsoft.com/office/drawing/2014/main" id="{4A09B702-5AA4-48DD-BD65-E0E383A6E3EA}"/>
                </a:ext>
              </a:extLst>
            </p:cNvPr>
            <p:cNvGrpSpPr/>
            <p:nvPr/>
          </p:nvGrpSpPr>
          <p:grpSpPr>
            <a:xfrm>
              <a:off x="5733909" y="4044474"/>
              <a:ext cx="142853" cy="189430"/>
              <a:chOff x="5453158" y="4633054"/>
              <a:chExt cx="201192" cy="266791"/>
            </a:xfrm>
          </p:grpSpPr>
          <p:sp>
            <p:nvSpPr>
              <p:cNvPr id="280" name="Freeform: Shape 279">
                <a:extLst>
                  <a:ext uri="{FF2B5EF4-FFF2-40B4-BE49-F238E27FC236}">
                    <a16:creationId xmlns:a16="http://schemas.microsoft.com/office/drawing/2014/main" id="{6FA4F6D4-CC6A-48A3-A08E-4B1F60B8207E}"/>
                  </a:ext>
                </a:extLst>
              </p:cNvPr>
              <p:cNvSpPr/>
              <p:nvPr/>
            </p:nvSpPr>
            <p:spPr>
              <a:xfrm>
                <a:off x="5453158" y="4669463"/>
                <a:ext cx="201192" cy="230382"/>
              </a:xfrm>
              <a:custGeom>
                <a:avLst/>
                <a:gdLst>
                  <a:gd name="connsiteX0" fmla="*/ 100596 w 201192"/>
                  <a:gd name="connsiteY0" fmla="*/ 36409 h 230382"/>
                  <a:gd name="connsiteX1" fmla="*/ 0 w 201192"/>
                  <a:gd name="connsiteY1" fmla="*/ 0 h 230382"/>
                  <a:gd name="connsiteX2" fmla="*/ 0 w 201192"/>
                  <a:gd name="connsiteY2" fmla="*/ 193973 h 230382"/>
                  <a:gd name="connsiteX3" fmla="*/ 99184 w 201192"/>
                  <a:gd name="connsiteY3" fmla="*/ 230382 h 230382"/>
                  <a:gd name="connsiteX4" fmla="*/ 100596 w 201192"/>
                  <a:gd name="connsiteY4" fmla="*/ 230382 h 230382"/>
                  <a:gd name="connsiteX5" fmla="*/ 201192 w 201192"/>
                  <a:gd name="connsiteY5" fmla="*/ 193973 h 230382"/>
                  <a:gd name="connsiteX6" fmla="*/ 201192 w 201192"/>
                  <a:gd name="connsiteY6" fmla="*/ 0 h 230382"/>
                  <a:gd name="connsiteX7" fmla="*/ 100596 w 201192"/>
                  <a:gd name="connsiteY7" fmla="*/ 36409 h 230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1192" h="230382">
                    <a:moveTo>
                      <a:pt x="100596" y="36409"/>
                    </a:moveTo>
                    <a:cubicBezTo>
                      <a:pt x="45041" y="36409"/>
                      <a:pt x="0" y="20716"/>
                      <a:pt x="0" y="0"/>
                    </a:cubicBezTo>
                    <a:lnTo>
                      <a:pt x="0" y="193973"/>
                    </a:lnTo>
                    <a:cubicBezTo>
                      <a:pt x="0" y="213904"/>
                      <a:pt x="44256" y="230068"/>
                      <a:pt x="99184" y="230382"/>
                    </a:cubicBezTo>
                    <a:lnTo>
                      <a:pt x="100596" y="230382"/>
                    </a:lnTo>
                    <a:cubicBezTo>
                      <a:pt x="156151" y="230382"/>
                      <a:pt x="201192" y="214689"/>
                      <a:pt x="201192" y="193973"/>
                    </a:cubicBezTo>
                    <a:lnTo>
                      <a:pt x="201192" y="0"/>
                    </a:lnTo>
                    <a:cubicBezTo>
                      <a:pt x="201192" y="20245"/>
                      <a:pt x="156151" y="36409"/>
                      <a:pt x="100596" y="36409"/>
                    </a:cubicBezTo>
                    <a:close/>
                  </a:path>
                </a:pathLst>
              </a:custGeom>
              <a:solidFill>
                <a:srgbClr val="005BA1"/>
              </a:solidFill>
              <a:ln w="15346" cap="flat">
                <a:noFill/>
                <a:prstDash val="solid"/>
                <a:miter/>
              </a:ln>
            </p:spPr>
            <p:txBody>
              <a:bodyPr rtlCol="0" anchor="ctr"/>
              <a:lstStyle/>
              <a:p>
                <a:pPr defTabSz="799888"/>
                <a:endParaRPr lang="en-CA" sz="1544">
                  <a:latin typeface="Segoe UI"/>
                </a:endParaRPr>
              </a:p>
            </p:txBody>
          </p:sp>
          <p:sp>
            <p:nvSpPr>
              <p:cNvPr id="300" name="Freeform: Shape 299">
                <a:extLst>
                  <a:ext uri="{FF2B5EF4-FFF2-40B4-BE49-F238E27FC236}">
                    <a16:creationId xmlns:a16="http://schemas.microsoft.com/office/drawing/2014/main" id="{3C785ED1-7D12-4E50-956C-2503344819DB}"/>
                  </a:ext>
                </a:extLst>
              </p:cNvPr>
              <p:cNvSpPr/>
              <p:nvPr/>
            </p:nvSpPr>
            <p:spPr>
              <a:xfrm>
                <a:off x="5453158" y="4633054"/>
                <a:ext cx="201192" cy="72818"/>
              </a:xfrm>
              <a:custGeom>
                <a:avLst/>
                <a:gdLst>
                  <a:gd name="connsiteX0" fmla="*/ 201192 w 201192"/>
                  <a:gd name="connsiteY0" fmla="*/ 36409 h 72818"/>
                  <a:gd name="connsiteX1" fmla="*/ 100596 w 201192"/>
                  <a:gd name="connsiteY1" fmla="*/ 72818 h 72818"/>
                  <a:gd name="connsiteX2" fmla="*/ 0 w 201192"/>
                  <a:gd name="connsiteY2" fmla="*/ 36409 h 72818"/>
                  <a:gd name="connsiteX3" fmla="*/ 100596 w 201192"/>
                  <a:gd name="connsiteY3" fmla="*/ 0 h 72818"/>
                  <a:gd name="connsiteX4" fmla="*/ 201192 w 201192"/>
                  <a:gd name="connsiteY4" fmla="*/ 36409 h 72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192" h="72818">
                    <a:moveTo>
                      <a:pt x="201192" y="36409"/>
                    </a:moveTo>
                    <a:cubicBezTo>
                      <a:pt x="201192" y="56654"/>
                      <a:pt x="156151" y="72818"/>
                      <a:pt x="100596" y="72818"/>
                    </a:cubicBezTo>
                    <a:cubicBezTo>
                      <a:pt x="45041" y="72818"/>
                      <a:pt x="0" y="57125"/>
                      <a:pt x="0" y="36409"/>
                    </a:cubicBezTo>
                    <a:cubicBezTo>
                      <a:pt x="0" y="15694"/>
                      <a:pt x="45041" y="0"/>
                      <a:pt x="100596" y="0"/>
                    </a:cubicBezTo>
                    <a:cubicBezTo>
                      <a:pt x="156151" y="0"/>
                      <a:pt x="201192" y="15694"/>
                      <a:pt x="201192" y="36409"/>
                    </a:cubicBezTo>
                  </a:path>
                </a:pathLst>
              </a:custGeom>
              <a:solidFill>
                <a:srgbClr val="E8E8E8"/>
              </a:solidFill>
              <a:ln w="15346" cap="flat">
                <a:noFill/>
                <a:prstDash val="solid"/>
                <a:miter/>
              </a:ln>
            </p:spPr>
            <p:txBody>
              <a:bodyPr rtlCol="0" anchor="ctr"/>
              <a:lstStyle/>
              <a:p>
                <a:pPr defTabSz="799888"/>
                <a:endParaRPr lang="en-CA" sz="1544">
                  <a:latin typeface="Segoe UI"/>
                </a:endParaRPr>
              </a:p>
            </p:txBody>
          </p:sp>
          <p:sp>
            <p:nvSpPr>
              <p:cNvPr id="301" name="Freeform: Shape 300">
                <a:extLst>
                  <a:ext uri="{FF2B5EF4-FFF2-40B4-BE49-F238E27FC236}">
                    <a16:creationId xmlns:a16="http://schemas.microsoft.com/office/drawing/2014/main" id="{3C343F03-366C-4C23-BC7C-9816872AA58C}"/>
                  </a:ext>
                </a:extLst>
              </p:cNvPr>
              <p:cNvSpPr/>
              <p:nvPr/>
            </p:nvSpPr>
            <p:spPr>
              <a:xfrm>
                <a:off x="5476541" y="4643412"/>
                <a:ext cx="154425" cy="46296"/>
              </a:xfrm>
              <a:custGeom>
                <a:avLst/>
                <a:gdLst>
                  <a:gd name="connsiteX0" fmla="*/ 154425 w 154425"/>
                  <a:gd name="connsiteY0" fmla="*/ 23070 h 46296"/>
                  <a:gd name="connsiteX1" fmla="*/ 77213 w 154425"/>
                  <a:gd name="connsiteY1" fmla="*/ 46296 h 46296"/>
                  <a:gd name="connsiteX2" fmla="*/ 0 w 154425"/>
                  <a:gd name="connsiteY2" fmla="*/ 23070 h 46296"/>
                  <a:gd name="connsiteX3" fmla="*/ 77213 w 154425"/>
                  <a:gd name="connsiteY3" fmla="*/ 0 h 46296"/>
                  <a:gd name="connsiteX4" fmla="*/ 154425 w 154425"/>
                  <a:gd name="connsiteY4" fmla="*/ 23070 h 462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425" h="46296">
                    <a:moveTo>
                      <a:pt x="154425" y="23070"/>
                    </a:moveTo>
                    <a:cubicBezTo>
                      <a:pt x="154425" y="35938"/>
                      <a:pt x="119742" y="46296"/>
                      <a:pt x="77213" y="46296"/>
                    </a:cubicBezTo>
                    <a:cubicBezTo>
                      <a:pt x="34683" y="46296"/>
                      <a:pt x="0" y="35938"/>
                      <a:pt x="0" y="23070"/>
                    </a:cubicBezTo>
                    <a:cubicBezTo>
                      <a:pt x="0" y="10201"/>
                      <a:pt x="34683" y="0"/>
                      <a:pt x="77213" y="0"/>
                    </a:cubicBezTo>
                    <a:cubicBezTo>
                      <a:pt x="119742" y="0"/>
                      <a:pt x="154425" y="10358"/>
                      <a:pt x="154425" y="23070"/>
                    </a:cubicBezTo>
                  </a:path>
                </a:pathLst>
              </a:custGeom>
              <a:solidFill>
                <a:srgbClr val="50E6FF"/>
              </a:solidFill>
              <a:ln w="15346" cap="flat">
                <a:noFill/>
                <a:prstDash val="solid"/>
                <a:miter/>
              </a:ln>
            </p:spPr>
            <p:txBody>
              <a:bodyPr rtlCol="0" anchor="ctr"/>
              <a:lstStyle/>
              <a:p>
                <a:pPr defTabSz="799888"/>
                <a:endParaRPr lang="en-CA" sz="1544">
                  <a:latin typeface="Segoe UI"/>
                </a:endParaRPr>
              </a:p>
            </p:txBody>
          </p:sp>
          <p:sp>
            <p:nvSpPr>
              <p:cNvPr id="302" name="Freeform: Shape 301">
                <a:extLst>
                  <a:ext uri="{FF2B5EF4-FFF2-40B4-BE49-F238E27FC236}">
                    <a16:creationId xmlns:a16="http://schemas.microsoft.com/office/drawing/2014/main" id="{73CCABB1-CC5E-4128-BFEA-E82C8CC055E9}"/>
                  </a:ext>
                </a:extLst>
              </p:cNvPr>
              <p:cNvSpPr/>
              <p:nvPr/>
            </p:nvSpPr>
            <p:spPr>
              <a:xfrm>
                <a:off x="5492706" y="4672198"/>
                <a:ext cx="122096" cy="17618"/>
              </a:xfrm>
              <a:custGeom>
                <a:avLst/>
                <a:gdLst>
                  <a:gd name="connsiteX0" fmla="*/ 61048 w 122096"/>
                  <a:gd name="connsiteY0" fmla="*/ 90 h 17618"/>
                  <a:gd name="connsiteX1" fmla="*/ 0 w 122096"/>
                  <a:gd name="connsiteY1" fmla="*/ 9035 h 17618"/>
                  <a:gd name="connsiteX2" fmla="*/ 61048 w 122096"/>
                  <a:gd name="connsiteY2" fmla="*/ 17510 h 17618"/>
                  <a:gd name="connsiteX3" fmla="*/ 122096 w 122096"/>
                  <a:gd name="connsiteY3" fmla="*/ 8408 h 17618"/>
                  <a:gd name="connsiteX4" fmla="*/ 61048 w 122096"/>
                  <a:gd name="connsiteY4" fmla="*/ 90 h 17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096" h="17618">
                    <a:moveTo>
                      <a:pt x="61048" y="90"/>
                    </a:moveTo>
                    <a:cubicBezTo>
                      <a:pt x="40337" y="-439"/>
                      <a:pt x="19689" y="2587"/>
                      <a:pt x="0" y="9035"/>
                    </a:cubicBezTo>
                    <a:cubicBezTo>
                      <a:pt x="19707" y="15364"/>
                      <a:pt x="40362" y="18232"/>
                      <a:pt x="61048" y="17510"/>
                    </a:cubicBezTo>
                    <a:cubicBezTo>
                      <a:pt x="81776" y="18117"/>
                      <a:pt x="102446" y="15035"/>
                      <a:pt x="122096" y="8408"/>
                    </a:cubicBezTo>
                    <a:cubicBezTo>
                      <a:pt x="102352" y="2257"/>
                      <a:pt x="81718" y="-554"/>
                      <a:pt x="61048" y="90"/>
                    </a:cubicBezTo>
                    <a:close/>
                  </a:path>
                </a:pathLst>
              </a:custGeom>
              <a:solidFill>
                <a:srgbClr val="198AB3"/>
              </a:solidFill>
              <a:ln w="15346" cap="flat">
                <a:noFill/>
                <a:prstDash val="solid"/>
                <a:miter/>
              </a:ln>
            </p:spPr>
            <p:txBody>
              <a:bodyPr rtlCol="0" anchor="ctr"/>
              <a:lstStyle/>
              <a:p>
                <a:pPr defTabSz="799888"/>
                <a:endParaRPr lang="en-CA" sz="1544">
                  <a:latin typeface="Segoe UI"/>
                </a:endParaRPr>
              </a:p>
            </p:txBody>
          </p:sp>
        </p:grpSp>
        <p:pic>
          <p:nvPicPr>
            <p:cNvPr id="279" name="Picture 243">
              <a:extLst>
                <a:ext uri="{FF2B5EF4-FFF2-40B4-BE49-F238E27FC236}">
                  <a16:creationId xmlns:a16="http://schemas.microsoft.com/office/drawing/2014/main" id="{D3EEF615-B8B8-4283-AED1-8190EE1FCD95}"/>
                </a:ext>
              </a:extLst>
            </p:cNvPr>
            <p:cNvPicPr>
              <a:picLocks noChangeAspect="1"/>
            </p:cNvPicPr>
            <p:nvPr/>
          </p:nvPicPr>
          <p:blipFill>
            <a:blip r:embed="rId26">
              <a:extLst>
                <a:ext uri="{96DAC541-7B7A-43D3-8B79-37D633B846F1}">
                  <asvg:svgBlip xmlns:asvg="http://schemas.microsoft.com/office/drawing/2016/SVG/main" r:embed="rId20"/>
                </a:ext>
              </a:extLst>
            </a:blip>
            <a:srcRect/>
            <a:stretch/>
          </p:blipFill>
          <p:spPr>
            <a:xfrm>
              <a:off x="5803201" y="4121622"/>
              <a:ext cx="140572" cy="175141"/>
            </a:xfrm>
            <a:prstGeom prst="rect">
              <a:avLst/>
            </a:prstGeom>
          </p:spPr>
        </p:pic>
      </p:grpSp>
      <p:grpSp>
        <p:nvGrpSpPr>
          <p:cNvPr id="22" name="Group 21">
            <a:extLst>
              <a:ext uri="{FF2B5EF4-FFF2-40B4-BE49-F238E27FC236}">
                <a16:creationId xmlns:a16="http://schemas.microsoft.com/office/drawing/2014/main" id="{09F7D4DF-7003-4426-8D4E-0C63C993C642}"/>
              </a:ext>
            </a:extLst>
          </p:cNvPr>
          <p:cNvGrpSpPr/>
          <p:nvPr/>
        </p:nvGrpSpPr>
        <p:grpSpPr>
          <a:xfrm>
            <a:off x="1304230" y="1434631"/>
            <a:ext cx="271807" cy="271807"/>
            <a:chOff x="1304230" y="1434631"/>
            <a:chExt cx="271807" cy="271807"/>
          </a:xfrm>
        </p:grpSpPr>
        <p:sp>
          <p:nvSpPr>
            <p:cNvPr id="17" name="Oval 16">
              <a:extLst>
                <a:ext uri="{FF2B5EF4-FFF2-40B4-BE49-F238E27FC236}">
                  <a16:creationId xmlns:a16="http://schemas.microsoft.com/office/drawing/2014/main" id="{3B314A32-CD45-4D17-BFAA-96ECD1D9CCEE}"/>
                </a:ext>
              </a:extLst>
            </p:cNvPr>
            <p:cNvSpPr/>
            <p:nvPr/>
          </p:nvSpPr>
          <p:spPr bwMode="auto">
            <a:xfrm>
              <a:off x="1304230" y="1434631"/>
              <a:ext cx="271807" cy="271807"/>
            </a:xfrm>
            <a:prstGeom prst="ellipse">
              <a:avLst/>
            </a:prstGeom>
            <a:solidFill>
              <a:srgbClr val="00B0F0"/>
            </a:solidFill>
            <a:ln w="1905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CA" sz="1050" b="1" dirty="0" err="1">
                <a:solidFill>
                  <a:schemeClr val="bg1"/>
                </a:soli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F7BD8738-A3E8-45FA-A65D-8E94AC3B3967}"/>
                </a:ext>
              </a:extLst>
            </p:cNvPr>
            <p:cNvSpPr/>
            <p:nvPr/>
          </p:nvSpPr>
          <p:spPr>
            <a:xfrm>
              <a:off x="1423405" y="1490837"/>
              <a:ext cx="45719" cy="169662"/>
            </a:xfrm>
            <a:prstGeom prst="rect">
              <a:avLst/>
            </a:prstGeom>
          </p:spPr>
          <p:txBody>
            <a:bodyPr wrap="square" lIns="0" tIns="0" rIns="0" bIns="0" anchor="b" anchorCtr="0">
              <a:spAutoFit/>
            </a:bodyPr>
            <a:lstStyle/>
            <a:p>
              <a:pPr indent="-399944" algn="ctr" defTabSz="799917" fontAlgn="base">
                <a:lnSpc>
                  <a:spcPct val="90000"/>
                </a:lnSpc>
                <a:defRPr/>
              </a:pPr>
              <a:r>
                <a:rPr lang="en-US" sz="1225" b="1" kern="0" dirty="0">
                  <a:solidFill>
                    <a:schemeClr val="bg1"/>
                  </a:solidFill>
                  <a:latin typeface="Segoe UI Semibold"/>
                </a:rPr>
                <a:t>1</a:t>
              </a:r>
            </a:p>
          </p:txBody>
        </p:sp>
      </p:grpSp>
      <p:grpSp>
        <p:nvGrpSpPr>
          <p:cNvPr id="238" name="Group 237">
            <a:extLst>
              <a:ext uri="{FF2B5EF4-FFF2-40B4-BE49-F238E27FC236}">
                <a16:creationId xmlns:a16="http://schemas.microsoft.com/office/drawing/2014/main" id="{4205F626-144B-4F43-BFD7-46708D7CD753}"/>
              </a:ext>
            </a:extLst>
          </p:cNvPr>
          <p:cNvGrpSpPr/>
          <p:nvPr/>
        </p:nvGrpSpPr>
        <p:grpSpPr>
          <a:xfrm>
            <a:off x="1304230" y="2239270"/>
            <a:ext cx="271807" cy="271807"/>
            <a:chOff x="1304230" y="1434631"/>
            <a:chExt cx="271807" cy="271807"/>
          </a:xfrm>
        </p:grpSpPr>
        <p:sp>
          <p:nvSpPr>
            <p:cNvPr id="252" name="Oval 251">
              <a:extLst>
                <a:ext uri="{FF2B5EF4-FFF2-40B4-BE49-F238E27FC236}">
                  <a16:creationId xmlns:a16="http://schemas.microsoft.com/office/drawing/2014/main" id="{96DCFA37-939B-43FF-90E1-3F4E558B0BFC}"/>
                </a:ext>
              </a:extLst>
            </p:cNvPr>
            <p:cNvSpPr/>
            <p:nvPr/>
          </p:nvSpPr>
          <p:spPr bwMode="auto">
            <a:xfrm>
              <a:off x="1304230" y="1434631"/>
              <a:ext cx="271807" cy="271807"/>
            </a:xfrm>
            <a:prstGeom prst="ellipse">
              <a:avLst/>
            </a:prstGeom>
            <a:solidFill>
              <a:srgbClr val="00B0F0"/>
            </a:solidFill>
            <a:ln w="1905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CA" sz="1050" b="1" dirty="0" err="1">
                <a:solidFill>
                  <a:schemeClr val="bg1"/>
                </a:solidFill>
                <a:ea typeface="Segoe UI" pitchFamily="34" charset="0"/>
                <a:cs typeface="Segoe UI" pitchFamily="34" charset="0"/>
              </a:endParaRPr>
            </a:p>
          </p:txBody>
        </p:sp>
        <p:sp>
          <p:nvSpPr>
            <p:cNvPr id="253" name="Rectangle 252">
              <a:extLst>
                <a:ext uri="{FF2B5EF4-FFF2-40B4-BE49-F238E27FC236}">
                  <a16:creationId xmlns:a16="http://schemas.microsoft.com/office/drawing/2014/main" id="{019440D0-C618-4503-9C5D-3D948C53D30F}"/>
                </a:ext>
              </a:extLst>
            </p:cNvPr>
            <p:cNvSpPr/>
            <p:nvPr/>
          </p:nvSpPr>
          <p:spPr>
            <a:xfrm>
              <a:off x="1423405" y="1490837"/>
              <a:ext cx="45719" cy="169662"/>
            </a:xfrm>
            <a:prstGeom prst="rect">
              <a:avLst/>
            </a:prstGeom>
          </p:spPr>
          <p:txBody>
            <a:bodyPr wrap="square" lIns="0" tIns="0" rIns="0" bIns="0" anchor="b" anchorCtr="0">
              <a:spAutoFit/>
            </a:bodyPr>
            <a:lstStyle/>
            <a:p>
              <a:pPr indent="-399944" algn="ctr" defTabSz="799917" fontAlgn="base">
                <a:lnSpc>
                  <a:spcPct val="90000"/>
                </a:lnSpc>
                <a:defRPr/>
              </a:pPr>
              <a:r>
                <a:rPr lang="en-US" sz="1225" b="1" kern="0" dirty="0">
                  <a:solidFill>
                    <a:schemeClr val="bg1"/>
                  </a:solidFill>
                  <a:latin typeface="Segoe UI Semibold"/>
                </a:rPr>
                <a:t>2</a:t>
              </a:r>
            </a:p>
          </p:txBody>
        </p:sp>
      </p:grpSp>
      <p:grpSp>
        <p:nvGrpSpPr>
          <p:cNvPr id="255" name="Group 254">
            <a:extLst>
              <a:ext uri="{FF2B5EF4-FFF2-40B4-BE49-F238E27FC236}">
                <a16:creationId xmlns:a16="http://schemas.microsoft.com/office/drawing/2014/main" id="{664F0890-2920-406E-8535-23B361ECBCAA}"/>
              </a:ext>
            </a:extLst>
          </p:cNvPr>
          <p:cNvGrpSpPr/>
          <p:nvPr/>
        </p:nvGrpSpPr>
        <p:grpSpPr>
          <a:xfrm>
            <a:off x="1286162" y="3205819"/>
            <a:ext cx="271807" cy="271807"/>
            <a:chOff x="1304230" y="1434631"/>
            <a:chExt cx="271807" cy="271807"/>
          </a:xfrm>
        </p:grpSpPr>
        <p:sp>
          <p:nvSpPr>
            <p:cNvPr id="256" name="Oval 255">
              <a:extLst>
                <a:ext uri="{FF2B5EF4-FFF2-40B4-BE49-F238E27FC236}">
                  <a16:creationId xmlns:a16="http://schemas.microsoft.com/office/drawing/2014/main" id="{BBD03485-34DB-4CF7-BB37-2701D0A360E9}"/>
                </a:ext>
              </a:extLst>
            </p:cNvPr>
            <p:cNvSpPr/>
            <p:nvPr/>
          </p:nvSpPr>
          <p:spPr bwMode="auto">
            <a:xfrm>
              <a:off x="1304230" y="1434631"/>
              <a:ext cx="271807" cy="271807"/>
            </a:xfrm>
            <a:prstGeom prst="ellipse">
              <a:avLst/>
            </a:prstGeom>
            <a:solidFill>
              <a:srgbClr val="00B0F0"/>
            </a:solidFill>
            <a:ln w="1905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CA" sz="1050" b="1" dirty="0" err="1">
                <a:solidFill>
                  <a:schemeClr val="bg1"/>
                </a:solidFill>
                <a:ea typeface="Segoe UI" pitchFamily="34" charset="0"/>
                <a:cs typeface="Segoe UI" pitchFamily="34" charset="0"/>
              </a:endParaRPr>
            </a:p>
          </p:txBody>
        </p:sp>
        <p:sp>
          <p:nvSpPr>
            <p:cNvPr id="259" name="Rectangle 258">
              <a:extLst>
                <a:ext uri="{FF2B5EF4-FFF2-40B4-BE49-F238E27FC236}">
                  <a16:creationId xmlns:a16="http://schemas.microsoft.com/office/drawing/2014/main" id="{52BCBA00-B512-4573-9EC9-0066AD873BD8}"/>
                </a:ext>
              </a:extLst>
            </p:cNvPr>
            <p:cNvSpPr/>
            <p:nvPr/>
          </p:nvSpPr>
          <p:spPr>
            <a:xfrm>
              <a:off x="1423405" y="1490837"/>
              <a:ext cx="45719" cy="169662"/>
            </a:xfrm>
            <a:prstGeom prst="rect">
              <a:avLst/>
            </a:prstGeom>
          </p:spPr>
          <p:txBody>
            <a:bodyPr wrap="square" lIns="0" tIns="0" rIns="0" bIns="0" anchor="b" anchorCtr="0">
              <a:spAutoFit/>
            </a:bodyPr>
            <a:lstStyle/>
            <a:p>
              <a:pPr indent="-399944" algn="ctr" defTabSz="799917" fontAlgn="base">
                <a:lnSpc>
                  <a:spcPct val="90000"/>
                </a:lnSpc>
                <a:defRPr/>
              </a:pPr>
              <a:r>
                <a:rPr lang="en-US" sz="1225" b="1" kern="0" dirty="0">
                  <a:solidFill>
                    <a:schemeClr val="bg1"/>
                  </a:solidFill>
                  <a:latin typeface="Segoe UI Semibold"/>
                </a:rPr>
                <a:t>3</a:t>
              </a:r>
            </a:p>
          </p:txBody>
        </p:sp>
      </p:grpSp>
      <p:grpSp>
        <p:nvGrpSpPr>
          <p:cNvPr id="261" name="Group 260">
            <a:extLst>
              <a:ext uri="{FF2B5EF4-FFF2-40B4-BE49-F238E27FC236}">
                <a16:creationId xmlns:a16="http://schemas.microsoft.com/office/drawing/2014/main" id="{4E977DA9-26DA-4070-9831-C2BD3C9E9095}"/>
              </a:ext>
            </a:extLst>
          </p:cNvPr>
          <p:cNvGrpSpPr/>
          <p:nvPr/>
        </p:nvGrpSpPr>
        <p:grpSpPr>
          <a:xfrm>
            <a:off x="1287501" y="4028059"/>
            <a:ext cx="271807" cy="271807"/>
            <a:chOff x="1304230" y="1434631"/>
            <a:chExt cx="271807" cy="271807"/>
          </a:xfrm>
        </p:grpSpPr>
        <p:sp>
          <p:nvSpPr>
            <p:cNvPr id="262" name="Oval 261">
              <a:extLst>
                <a:ext uri="{FF2B5EF4-FFF2-40B4-BE49-F238E27FC236}">
                  <a16:creationId xmlns:a16="http://schemas.microsoft.com/office/drawing/2014/main" id="{EA5B958D-2CF5-49D0-9FC5-4E819A411BD5}"/>
                </a:ext>
              </a:extLst>
            </p:cNvPr>
            <p:cNvSpPr/>
            <p:nvPr/>
          </p:nvSpPr>
          <p:spPr bwMode="auto">
            <a:xfrm>
              <a:off x="1304230" y="1434631"/>
              <a:ext cx="271807" cy="271807"/>
            </a:xfrm>
            <a:prstGeom prst="ellipse">
              <a:avLst/>
            </a:prstGeom>
            <a:solidFill>
              <a:srgbClr val="00B0F0"/>
            </a:solidFill>
            <a:ln w="1905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CA" sz="1050" b="1" dirty="0" err="1">
                <a:solidFill>
                  <a:schemeClr val="bg1"/>
                </a:solidFill>
                <a:ea typeface="Segoe UI" pitchFamily="34" charset="0"/>
                <a:cs typeface="Segoe UI" pitchFamily="34" charset="0"/>
              </a:endParaRPr>
            </a:p>
          </p:txBody>
        </p:sp>
        <p:sp>
          <p:nvSpPr>
            <p:cNvPr id="263" name="Rectangle 262">
              <a:extLst>
                <a:ext uri="{FF2B5EF4-FFF2-40B4-BE49-F238E27FC236}">
                  <a16:creationId xmlns:a16="http://schemas.microsoft.com/office/drawing/2014/main" id="{72808CC0-30DE-48D2-911B-0C99A69185F2}"/>
                </a:ext>
              </a:extLst>
            </p:cNvPr>
            <p:cNvSpPr/>
            <p:nvPr/>
          </p:nvSpPr>
          <p:spPr>
            <a:xfrm>
              <a:off x="1423405" y="1490837"/>
              <a:ext cx="45719" cy="169662"/>
            </a:xfrm>
            <a:prstGeom prst="rect">
              <a:avLst/>
            </a:prstGeom>
          </p:spPr>
          <p:txBody>
            <a:bodyPr wrap="square" lIns="0" tIns="0" rIns="0" bIns="0" anchor="b" anchorCtr="0">
              <a:spAutoFit/>
            </a:bodyPr>
            <a:lstStyle/>
            <a:p>
              <a:pPr indent="-399944" algn="ctr" defTabSz="799917" fontAlgn="base">
                <a:lnSpc>
                  <a:spcPct val="90000"/>
                </a:lnSpc>
                <a:defRPr/>
              </a:pPr>
              <a:r>
                <a:rPr lang="en-US" sz="1225" b="1" kern="0" dirty="0">
                  <a:solidFill>
                    <a:schemeClr val="bg1"/>
                  </a:solidFill>
                  <a:latin typeface="Segoe UI Semibold"/>
                </a:rPr>
                <a:t>4</a:t>
              </a:r>
            </a:p>
          </p:txBody>
        </p:sp>
      </p:grpSp>
      <p:grpSp>
        <p:nvGrpSpPr>
          <p:cNvPr id="273" name="Group 272">
            <a:extLst>
              <a:ext uri="{FF2B5EF4-FFF2-40B4-BE49-F238E27FC236}">
                <a16:creationId xmlns:a16="http://schemas.microsoft.com/office/drawing/2014/main" id="{73D6FD5E-16EE-4698-B485-C8809B953B5E}"/>
              </a:ext>
            </a:extLst>
          </p:cNvPr>
          <p:cNvGrpSpPr/>
          <p:nvPr/>
        </p:nvGrpSpPr>
        <p:grpSpPr>
          <a:xfrm>
            <a:off x="1286161" y="4840439"/>
            <a:ext cx="271807" cy="271807"/>
            <a:chOff x="1304230" y="1434631"/>
            <a:chExt cx="271807" cy="271807"/>
          </a:xfrm>
        </p:grpSpPr>
        <p:sp>
          <p:nvSpPr>
            <p:cNvPr id="274" name="Oval 273">
              <a:extLst>
                <a:ext uri="{FF2B5EF4-FFF2-40B4-BE49-F238E27FC236}">
                  <a16:creationId xmlns:a16="http://schemas.microsoft.com/office/drawing/2014/main" id="{E3A7796E-BDE6-43DB-8604-579702071FEE}"/>
                </a:ext>
              </a:extLst>
            </p:cNvPr>
            <p:cNvSpPr/>
            <p:nvPr/>
          </p:nvSpPr>
          <p:spPr bwMode="auto">
            <a:xfrm>
              <a:off x="1304230" y="1434631"/>
              <a:ext cx="271807" cy="271807"/>
            </a:xfrm>
            <a:prstGeom prst="ellipse">
              <a:avLst/>
            </a:prstGeom>
            <a:solidFill>
              <a:srgbClr val="00B0F0"/>
            </a:solidFill>
            <a:ln w="1905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CA" sz="1050" b="1" dirty="0" err="1">
                <a:solidFill>
                  <a:schemeClr val="bg1"/>
                </a:solidFill>
                <a:ea typeface="Segoe UI" pitchFamily="34" charset="0"/>
                <a:cs typeface="Segoe UI" pitchFamily="34" charset="0"/>
              </a:endParaRPr>
            </a:p>
          </p:txBody>
        </p:sp>
        <p:sp>
          <p:nvSpPr>
            <p:cNvPr id="275" name="Rectangle 274">
              <a:extLst>
                <a:ext uri="{FF2B5EF4-FFF2-40B4-BE49-F238E27FC236}">
                  <a16:creationId xmlns:a16="http://schemas.microsoft.com/office/drawing/2014/main" id="{2CFA377D-27C7-41BC-BD06-B5FE6517711B}"/>
                </a:ext>
              </a:extLst>
            </p:cNvPr>
            <p:cNvSpPr/>
            <p:nvPr/>
          </p:nvSpPr>
          <p:spPr>
            <a:xfrm>
              <a:off x="1423405" y="1490837"/>
              <a:ext cx="45719" cy="169662"/>
            </a:xfrm>
            <a:prstGeom prst="rect">
              <a:avLst/>
            </a:prstGeom>
          </p:spPr>
          <p:txBody>
            <a:bodyPr wrap="square" lIns="0" tIns="0" rIns="0" bIns="0" anchor="b" anchorCtr="0">
              <a:spAutoFit/>
            </a:bodyPr>
            <a:lstStyle/>
            <a:p>
              <a:pPr indent="-399944" algn="ctr" defTabSz="799917" fontAlgn="base">
                <a:lnSpc>
                  <a:spcPct val="90000"/>
                </a:lnSpc>
                <a:defRPr/>
              </a:pPr>
              <a:r>
                <a:rPr lang="en-US" sz="1225" b="1" kern="0" dirty="0">
                  <a:solidFill>
                    <a:schemeClr val="bg1"/>
                  </a:solidFill>
                  <a:latin typeface="Segoe UI Semibold"/>
                </a:rPr>
                <a:t>5</a:t>
              </a:r>
            </a:p>
          </p:txBody>
        </p:sp>
      </p:grpSp>
      <p:cxnSp>
        <p:nvCxnSpPr>
          <p:cNvPr id="50" name="Straight Connector 49">
            <a:extLst>
              <a:ext uri="{FF2B5EF4-FFF2-40B4-BE49-F238E27FC236}">
                <a16:creationId xmlns:a16="http://schemas.microsoft.com/office/drawing/2014/main" id="{12C2E2A8-6BFE-4CBF-9C3E-2BB61FC1243C}"/>
              </a:ext>
            </a:extLst>
          </p:cNvPr>
          <p:cNvCxnSpPr>
            <a:cxnSpLocks/>
          </p:cNvCxnSpPr>
          <p:nvPr/>
        </p:nvCxnSpPr>
        <p:spPr>
          <a:xfrm>
            <a:off x="5532524" y="1973800"/>
            <a:ext cx="5715011" cy="0"/>
          </a:xfrm>
          <a:prstGeom prst="line">
            <a:avLst/>
          </a:prstGeom>
          <a:solidFill>
            <a:srgbClr val="000000"/>
          </a:solidFill>
          <a:ln w="6350" cap="flat" cmpd="sng" algn="ctr">
            <a:solidFill>
              <a:schemeClr val="tx1"/>
            </a:solidFill>
            <a:prstDash val="dash"/>
            <a:miter lim="800000"/>
            <a:headEnd type="none" w="med" len="med"/>
            <a:tailEnd type="none" w="med" len="med"/>
          </a:ln>
          <a:effectLst/>
        </p:spPr>
      </p:cxnSp>
      <p:cxnSp>
        <p:nvCxnSpPr>
          <p:cNvPr id="51" name="Straight Connector 50">
            <a:extLst>
              <a:ext uri="{FF2B5EF4-FFF2-40B4-BE49-F238E27FC236}">
                <a16:creationId xmlns:a16="http://schemas.microsoft.com/office/drawing/2014/main" id="{20F267D6-4F65-4CD0-B614-1BF31C9A0349}"/>
              </a:ext>
            </a:extLst>
          </p:cNvPr>
          <p:cNvCxnSpPr>
            <a:cxnSpLocks/>
          </p:cNvCxnSpPr>
          <p:nvPr/>
        </p:nvCxnSpPr>
        <p:spPr>
          <a:xfrm>
            <a:off x="5532524" y="2857009"/>
            <a:ext cx="5716800" cy="0"/>
          </a:xfrm>
          <a:prstGeom prst="line">
            <a:avLst/>
          </a:prstGeom>
          <a:solidFill>
            <a:srgbClr val="000000"/>
          </a:solidFill>
          <a:ln w="6350" cap="flat" cmpd="sng" algn="ctr">
            <a:solidFill>
              <a:schemeClr val="tx1"/>
            </a:solidFill>
            <a:prstDash val="dash"/>
            <a:miter lim="800000"/>
            <a:headEnd type="none" w="med" len="med"/>
            <a:tailEnd type="none" w="med" len="med"/>
          </a:ln>
          <a:effectLst/>
        </p:spPr>
      </p:cxnSp>
      <p:cxnSp>
        <p:nvCxnSpPr>
          <p:cNvPr id="52" name="Straight Connector 51">
            <a:extLst>
              <a:ext uri="{FF2B5EF4-FFF2-40B4-BE49-F238E27FC236}">
                <a16:creationId xmlns:a16="http://schemas.microsoft.com/office/drawing/2014/main" id="{4CAB7EF1-F904-473E-A83A-2FAD9374C6EC}"/>
              </a:ext>
            </a:extLst>
          </p:cNvPr>
          <p:cNvCxnSpPr>
            <a:cxnSpLocks/>
          </p:cNvCxnSpPr>
          <p:nvPr/>
        </p:nvCxnSpPr>
        <p:spPr>
          <a:xfrm>
            <a:off x="5532524" y="3774392"/>
            <a:ext cx="5716800" cy="0"/>
          </a:xfrm>
          <a:prstGeom prst="line">
            <a:avLst/>
          </a:prstGeom>
          <a:solidFill>
            <a:srgbClr val="000000"/>
          </a:solidFill>
          <a:ln w="6350" cap="flat" cmpd="sng" algn="ctr">
            <a:solidFill>
              <a:schemeClr val="tx1"/>
            </a:solidFill>
            <a:prstDash val="dash"/>
            <a:miter lim="800000"/>
            <a:headEnd type="none" w="med" len="med"/>
            <a:tailEnd type="none" w="med" len="med"/>
          </a:ln>
          <a:effectLst/>
        </p:spPr>
      </p:cxnSp>
      <p:cxnSp>
        <p:nvCxnSpPr>
          <p:cNvPr id="59" name="Straight Connector 58">
            <a:extLst>
              <a:ext uri="{FF2B5EF4-FFF2-40B4-BE49-F238E27FC236}">
                <a16:creationId xmlns:a16="http://schemas.microsoft.com/office/drawing/2014/main" id="{5757198A-5981-4B34-B29F-69FAB7CEB823}"/>
              </a:ext>
            </a:extLst>
          </p:cNvPr>
          <p:cNvCxnSpPr>
            <a:cxnSpLocks/>
          </p:cNvCxnSpPr>
          <p:nvPr/>
        </p:nvCxnSpPr>
        <p:spPr>
          <a:xfrm>
            <a:off x="5532524" y="4543440"/>
            <a:ext cx="5716800" cy="0"/>
          </a:xfrm>
          <a:prstGeom prst="line">
            <a:avLst/>
          </a:prstGeom>
          <a:solidFill>
            <a:srgbClr val="000000"/>
          </a:solidFill>
          <a:ln w="6350" cap="flat" cmpd="sng" algn="ctr">
            <a:solidFill>
              <a:schemeClr val="tx1"/>
            </a:solidFill>
            <a:prstDash val="dash"/>
            <a:miter lim="800000"/>
            <a:headEnd type="none" w="med" len="med"/>
            <a:tailEnd type="none" w="med" len="med"/>
          </a:ln>
          <a:effectLst/>
        </p:spPr>
      </p:cxnSp>
      <p:grpSp>
        <p:nvGrpSpPr>
          <p:cNvPr id="89" name="Group 88">
            <a:extLst>
              <a:ext uri="{FF2B5EF4-FFF2-40B4-BE49-F238E27FC236}">
                <a16:creationId xmlns:a16="http://schemas.microsoft.com/office/drawing/2014/main" id="{98268321-348B-433D-BBD1-47967E0AC155}"/>
              </a:ext>
            </a:extLst>
          </p:cNvPr>
          <p:cNvGrpSpPr/>
          <p:nvPr/>
        </p:nvGrpSpPr>
        <p:grpSpPr>
          <a:xfrm>
            <a:off x="4843812" y="865524"/>
            <a:ext cx="756557" cy="291224"/>
            <a:chOff x="4793012" y="865524"/>
            <a:chExt cx="756557" cy="291224"/>
          </a:xfrm>
        </p:grpSpPr>
        <p:pic>
          <p:nvPicPr>
            <p:cNvPr id="13" name="Picture 12">
              <a:extLst>
                <a:ext uri="{FF2B5EF4-FFF2-40B4-BE49-F238E27FC236}">
                  <a16:creationId xmlns:a16="http://schemas.microsoft.com/office/drawing/2014/main" id="{BC84443C-D362-40F4-8DC2-2103474EE8E1}"/>
                </a:ext>
              </a:extLst>
            </p:cNvPr>
            <p:cNvPicPr>
              <a:picLocks noChangeAspect="1"/>
            </p:cNvPicPr>
            <p:nvPr/>
          </p:nvPicPr>
          <p:blipFill>
            <a:blip r:embed="rId33">
              <a:extLst>
                <a:ext uri="{28A0092B-C50C-407E-A947-70E740481C1C}">
                  <a14:useLocalDpi xmlns:a14="http://schemas.microsoft.com/office/drawing/2010/main" val="0"/>
                </a:ext>
              </a:extLst>
            </a:blip>
            <a:srcRect/>
            <a:stretch/>
          </p:blipFill>
          <p:spPr>
            <a:xfrm>
              <a:off x="4793012" y="955480"/>
              <a:ext cx="140916" cy="116471"/>
            </a:xfrm>
            <a:prstGeom prst="rect">
              <a:avLst/>
            </a:prstGeom>
          </p:spPr>
        </p:pic>
        <p:sp>
          <p:nvSpPr>
            <p:cNvPr id="73" name="Rectangle 72">
              <a:extLst>
                <a:ext uri="{FF2B5EF4-FFF2-40B4-BE49-F238E27FC236}">
                  <a16:creationId xmlns:a16="http://schemas.microsoft.com/office/drawing/2014/main" id="{37E98167-7C3F-41A6-ACE4-80319AC2C1D1}"/>
                </a:ext>
              </a:extLst>
            </p:cNvPr>
            <p:cNvSpPr/>
            <p:nvPr/>
          </p:nvSpPr>
          <p:spPr bwMode="auto">
            <a:xfrm>
              <a:off x="4832852" y="865524"/>
              <a:ext cx="716717"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bg1"/>
                  </a:solidFill>
                  <a:latin typeface="+mj-lt"/>
                  <a:ea typeface="Segoe UI" pitchFamily="34" charset="0"/>
                  <a:cs typeface="Segoe UI" pitchFamily="34" charset="0"/>
                </a:rPr>
                <a:t>Latency</a:t>
              </a:r>
            </a:p>
          </p:txBody>
        </p:sp>
      </p:grpSp>
      <p:grpSp>
        <p:nvGrpSpPr>
          <p:cNvPr id="106" name="Group 105">
            <a:extLst>
              <a:ext uri="{FF2B5EF4-FFF2-40B4-BE49-F238E27FC236}">
                <a16:creationId xmlns:a16="http://schemas.microsoft.com/office/drawing/2014/main" id="{6F66C646-8031-44CD-8E72-BE224DBE7BAB}"/>
              </a:ext>
            </a:extLst>
          </p:cNvPr>
          <p:cNvGrpSpPr/>
          <p:nvPr/>
        </p:nvGrpSpPr>
        <p:grpSpPr>
          <a:xfrm>
            <a:off x="7532006" y="906621"/>
            <a:ext cx="641461" cy="152728"/>
            <a:chOff x="10813797" y="543949"/>
            <a:chExt cx="1186446" cy="282486"/>
          </a:xfrm>
        </p:grpSpPr>
        <p:pic>
          <p:nvPicPr>
            <p:cNvPr id="35" name="Graphic 34">
              <a:extLst>
                <a:ext uri="{FF2B5EF4-FFF2-40B4-BE49-F238E27FC236}">
                  <a16:creationId xmlns:a16="http://schemas.microsoft.com/office/drawing/2014/main" id="{C16C9A60-FF96-44D0-BFDF-08640DDA170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813797" y="543950"/>
              <a:ext cx="282485" cy="282485"/>
            </a:xfrm>
            <a:prstGeom prst="rect">
              <a:avLst/>
            </a:prstGeom>
          </p:spPr>
        </p:pic>
        <p:cxnSp>
          <p:nvCxnSpPr>
            <p:cNvPr id="36" name="Straight Arrow Connector 35">
              <a:extLst>
                <a:ext uri="{FF2B5EF4-FFF2-40B4-BE49-F238E27FC236}">
                  <a16:creationId xmlns:a16="http://schemas.microsoft.com/office/drawing/2014/main" id="{E652B3F0-DD68-4175-A7CB-2FD64BBC48FC}"/>
                </a:ext>
              </a:extLst>
            </p:cNvPr>
            <p:cNvCxnSpPr>
              <a:cxnSpLocks/>
            </p:cNvCxnSpPr>
            <p:nvPr/>
          </p:nvCxnSpPr>
          <p:spPr>
            <a:xfrm flipV="1">
              <a:off x="11133495" y="686666"/>
              <a:ext cx="244746" cy="1"/>
            </a:xfrm>
            <a:prstGeom prst="straightConnector1">
              <a:avLst/>
            </a:prstGeom>
            <a:ln>
              <a:solidFill>
                <a:schemeClr val="bg1"/>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pic>
          <p:nvPicPr>
            <p:cNvPr id="76" name="Graphic 75">
              <a:extLst>
                <a:ext uri="{FF2B5EF4-FFF2-40B4-BE49-F238E27FC236}">
                  <a16:creationId xmlns:a16="http://schemas.microsoft.com/office/drawing/2014/main" id="{2AC4154E-CA75-4FF2-8CE8-A1181976AC5E}"/>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11402015" y="543949"/>
              <a:ext cx="282486" cy="282486"/>
            </a:xfrm>
            <a:prstGeom prst="rect">
              <a:avLst/>
            </a:prstGeom>
          </p:spPr>
        </p:pic>
        <p:pic>
          <p:nvPicPr>
            <p:cNvPr id="90" name="Graphic 89">
              <a:extLst>
                <a:ext uri="{FF2B5EF4-FFF2-40B4-BE49-F238E27FC236}">
                  <a16:creationId xmlns:a16="http://schemas.microsoft.com/office/drawing/2014/main" id="{A909226F-C996-4214-866C-08FD37062F2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1723652" y="546897"/>
              <a:ext cx="276591" cy="276591"/>
            </a:xfrm>
            <a:prstGeom prst="rect">
              <a:avLst/>
            </a:prstGeom>
          </p:spPr>
        </p:pic>
        <p:cxnSp>
          <p:nvCxnSpPr>
            <p:cNvPr id="93" name="Straight Connector 92">
              <a:extLst>
                <a:ext uri="{FF2B5EF4-FFF2-40B4-BE49-F238E27FC236}">
                  <a16:creationId xmlns:a16="http://schemas.microsoft.com/office/drawing/2014/main" id="{66EDB8A9-B137-4634-835C-7898F80CB29E}"/>
                </a:ext>
              </a:extLst>
            </p:cNvPr>
            <p:cNvCxnSpPr>
              <a:cxnSpLocks/>
            </p:cNvCxnSpPr>
            <p:nvPr/>
          </p:nvCxnSpPr>
          <p:spPr>
            <a:xfrm flipV="1">
              <a:off x="11683974" y="561381"/>
              <a:ext cx="0" cy="247622"/>
            </a:xfrm>
            <a:prstGeom prst="line">
              <a:avLst/>
            </a:prstGeom>
            <a:solidFill>
              <a:srgbClr val="000000"/>
            </a:solidFill>
            <a:ln w="6350" cap="flat" cmpd="sng" algn="ctr">
              <a:solidFill>
                <a:srgbClr val="000000">
                  <a:lumMod val="75000"/>
                  <a:lumOff val="25000"/>
                  <a:alpha val="25000"/>
                </a:srgbClr>
              </a:solidFill>
              <a:prstDash val="dash"/>
              <a:miter lim="800000"/>
              <a:headEnd type="none" w="med" len="med"/>
              <a:tailEnd type="none" w="med" len="med"/>
            </a:ln>
            <a:effectLst/>
          </p:spPr>
        </p:cxnSp>
      </p:grpSp>
      <p:sp>
        <p:nvSpPr>
          <p:cNvPr id="74" name="Rectangle 73">
            <a:extLst>
              <a:ext uri="{FF2B5EF4-FFF2-40B4-BE49-F238E27FC236}">
                <a16:creationId xmlns:a16="http://schemas.microsoft.com/office/drawing/2014/main" id="{0EC20B32-C96D-42E4-8C34-27BC8195F20F}"/>
              </a:ext>
            </a:extLst>
          </p:cNvPr>
          <p:cNvSpPr/>
          <p:nvPr/>
        </p:nvSpPr>
        <p:spPr bwMode="auto">
          <a:xfrm>
            <a:off x="8062569" y="828190"/>
            <a:ext cx="851703"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bg1"/>
                </a:solidFill>
                <a:latin typeface="+mj-lt"/>
                <a:ea typeface="Segoe UI" pitchFamily="34" charset="0"/>
                <a:cs typeface="Segoe UI" pitchFamily="34" charset="0"/>
              </a:rPr>
              <a:t>Data Flow</a:t>
            </a:r>
          </a:p>
        </p:txBody>
      </p:sp>
      <p:sp>
        <p:nvSpPr>
          <p:cNvPr id="317" name="Rectangle 316">
            <a:extLst>
              <a:ext uri="{FF2B5EF4-FFF2-40B4-BE49-F238E27FC236}">
                <a16:creationId xmlns:a16="http://schemas.microsoft.com/office/drawing/2014/main" id="{66897841-7F9A-41BA-AA63-91512AFCBC28}"/>
              </a:ext>
            </a:extLst>
          </p:cNvPr>
          <p:cNvSpPr/>
          <p:nvPr/>
        </p:nvSpPr>
        <p:spPr bwMode="auto">
          <a:xfrm>
            <a:off x="1156595" y="2854141"/>
            <a:ext cx="3627014" cy="922988"/>
          </a:xfrm>
          <a:prstGeom prst="rect">
            <a:avLst/>
          </a:prstGeom>
          <a:noFill/>
          <a:ln w="25400">
            <a:solidFill>
              <a:srgbClr val="00B0F0"/>
            </a:solidFill>
            <a:prstDash val="dash"/>
            <a:headEnd type="none" w="med" len="med"/>
            <a:tailEnd type="none" w="med" len="med"/>
          </a:ln>
          <a:effectLst>
            <a:outerShdw blurRad="63500" algn="ctr" rotWithShape="0">
              <a:schemeClr val="accent3">
                <a:lumMod val="7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4124941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72" name="Picture 71">
            <a:extLst>
              <a:ext uri="{FF2B5EF4-FFF2-40B4-BE49-F238E27FC236}">
                <a16:creationId xmlns:a16="http://schemas.microsoft.com/office/drawing/2014/main" id="{E3B21618-349A-4EA1-9E11-FE3B685D6EA3}"/>
              </a:ext>
            </a:extLst>
          </p:cNvPr>
          <p:cNvPicPr>
            <a:picLocks noChangeAspect="1"/>
          </p:cNvPicPr>
          <p:nvPr/>
        </p:nvPicPr>
        <p:blipFill>
          <a:blip r:embed="rId3"/>
          <a:stretch>
            <a:fillRect/>
          </a:stretch>
        </p:blipFill>
        <p:spPr>
          <a:xfrm>
            <a:off x="7383158" y="1054182"/>
            <a:ext cx="4837907" cy="3742382"/>
          </a:xfrm>
          <a:prstGeom prst="rect">
            <a:avLst/>
          </a:prstGeom>
        </p:spPr>
      </p:pic>
      <p:sp>
        <p:nvSpPr>
          <p:cNvPr id="4" name="Rectangle: Rounded Corners 3">
            <a:extLst>
              <a:ext uri="{FF2B5EF4-FFF2-40B4-BE49-F238E27FC236}">
                <a16:creationId xmlns:a16="http://schemas.microsoft.com/office/drawing/2014/main" id="{4DAD97EB-69B6-4CCE-93D2-42439F8B6F46}"/>
              </a:ext>
            </a:extLst>
          </p:cNvPr>
          <p:cNvSpPr/>
          <p:nvPr/>
        </p:nvSpPr>
        <p:spPr bwMode="auto">
          <a:xfrm>
            <a:off x="210994" y="1078733"/>
            <a:ext cx="7163086" cy="3693292"/>
          </a:xfrm>
          <a:prstGeom prst="roundRect">
            <a:avLst>
              <a:gd name="adj" fmla="val 2161"/>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148" name="Straight Connector 147">
            <a:extLst>
              <a:ext uri="{FF2B5EF4-FFF2-40B4-BE49-F238E27FC236}">
                <a16:creationId xmlns:a16="http://schemas.microsoft.com/office/drawing/2014/main" id="{0EC561F4-7267-4D76-BF80-9221D52E2E2D}"/>
              </a:ext>
            </a:extLst>
          </p:cNvPr>
          <p:cNvCxnSpPr>
            <a:cxnSpLocks/>
          </p:cNvCxnSpPr>
          <p:nvPr/>
        </p:nvCxnSpPr>
        <p:spPr>
          <a:xfrm>
            <a:off x="368954" y="1538908"/>
            <a:ext cx="6682497" cy="0"/>
          </a:xfrm>
          <a:prstGeom prst="line">
            <a:avLst/>
          </a:prstGeom>
          <a:solidFill>
            <a:schemeClr val="bg1"/>
          </a:solidFill>
          <a:ln w="38100">
            <a:solidFill>
              <a:srgbClr val="74747D"/>
            </a:solidFill>
            <a:prstDash val="solid"/>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11" name="TextBox 10">
            <a:extLst>
              <a:ext uri="{FF2B5EF4-FFF2-40B4-BE49-F238E27FC236}">
                <a16:creationId xmlns:a16="http://schemas.microsoft.com/office/drawing/2014/main" id="{52DA9C5D-BCC4-48A5-873F-1CCBEBB16702}"/>
              </a:ext>
            </a:extLst>
          </p:cNvPr>
          <p:cNvSpPr txBox="1"/>
          <p:nvPr/>
        </p:nvSpPr>
        <p:spPr>
          <a:xfrm>
            <a:off x="368954" y="1241766"/>
            <a:ext cx="3501292" cy="169277"/>
          </a:xfrm>
          <a:prstGeom prst="rect">
            <a:avLst/>
          </a:prstGeom>
          <a:noFill/>
        </p:spPr>
        <p:txBody>
          <a:bodyPr wrap="square" lIns="0" tIns="0" rIns="0" bIns="0" rtlCol="0">
            <a:spAutoFit/>
          </a:bodyPr>
          <a:lstStyle/>
          <a:p>
            <a:pPr algn="l"/>
            <a:r>
              <a:rPr lang="en-US" sz="1100" dirty="0" err="1">
                <a:gradFill>
                  <a:gsLst>
                    <a:gs pos="2917">
                      <a:schemeClr val="tx1"/>
                    </a:gs>
                    <a:gs pos="30000">
                      <a:schemeClr val="tx1"/>
                    </a:gs>
                  </a:gsLst>
                  <a:lin ang="5400000" scaled="0"/>
                </a:gradFill>
                <a:latin typeface="Cascadia Code" pitchFamily="1" charset="0"/>
                <a:cs typeface="Cascadia Code" pitchFamily="1" charset="0"/>
              </a:rPr>
              <a:t>users.behaviors.</a:t>
            </a:r>
            <a:r>
              <a:rPr lang="en-US" sz="1100" dirty="0" err="1">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rPr>
              <a:t>Purchase</a:t>
            </a:r>
            <a:endParaRPr lang="en-US" sz="1100"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12" name="TextBox 11">
            <a:extLst>
              <a:ext uri="{FF2B5EF4-FFF2-40B4-BE49-F238E27FC236}">
                <a16:creationId xmlns:a16="http://schemas.microsoft.com/office/drawing/2014/main" id="{869E9EA6-8235-4526-A761-6C939CCCE747}"/>
              </a:ext>
            </a:extLst>
          </p:cNvPr>
          <p:cNvSpPr txBox="1"/>
          <p:nvPr/>
        </p:nvSpPr>
        <p:spPr>
          <a:xfrm>
            <a:off x="368954" y="1663589"/>
            <a:ext cx="1896551" cy="169277"/>
          </a:xfrm>
          <a:prstGeom prst="rect">
            <a:avLst/>
          </a:prstGeom>
          <a:noFill/>
        </p:spPr>
        <p:txBody>
          <a:bodyPr wrap="square" lIns="0" tIns="0" rIns="0" bIns="0" rtlCol="0">
            <a:spAutoFit/>
          </a:bodyPr>
          <a:lstStyle/>
          <a:p>
            <a:pPr algn="l"/>
            <a:r>
              <a:rPr lang="en-US" sz="1100" b="1" dirty="0">
                <a:gradFill>
                  <a:gsLst>
                    <a:gs pos="2917">
                      <a:schemeClr val="tx1"/>
                    </a:gs>
                    <a:gs pos="30000">
                      <a:schemeClr val="tx1"/>
                    </a:gs>
                  </a:gsLst>
                  <a:lin ang="5400000" scaled="0"/>
                </a:gradFill>
                <a:latin typeface="Cascadia Mono PL" pitchFamily="1" charset="0"/>
                <a:cs typeface="Cascadia Mono PL" pitchFamily="1" charset="0"/>
              </a:rPr>
              <a:t>id</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13" name="TextBox 12">
            <a:extLst>
              <a:ext uri="{FF2B5EF4-FFF2-40B4-BE49-F238E27FC236}">
                <a16:creationId xmlns:a16="http://schemas.microsoft.com/office/drawing/2014/main" id="{94D45351-32D3-4A04-A69B-3B120B73F3D3}"/>
              </a:ext>
            </a:extLst>
          </p:cNvPr>
          <p:cNvSpPr txBox="1"/>
          <p:nvPr/>
        </p:nvSpPr>
        <p:spPr>
          <a:xfrm>
            <a:off x="1770205" y="1663589"/>
            <a:ext cx="1896551" cy="169277"/>
          </a:xfrm>
          <a:prstGeom prst="rect">
            <a:avLst/>
          </a:prstGeom>
          <a:noFill/>
        </p:spPr>
        <p:txBody>
          <a:bodyPr wrap="square" lIns="0" tIns="0" rIns="0" bIns="0" rtlCol="0">
            <a:spAutoFit/>
          </a:bodyPr>
          <a:lstStyle/>
          <a:p>
            <a:pPr algn="l"/>
            <a:r>
              <a:rPr lang="en-US" sz="1100" b="1" dirty="0">
                <a:solidFill>
                  <a:srgbClr val="8661C5"/>
                </a:solidFill>
                <a:latin typeface="Cascadia Mono PL" pitchFamily="1" charset="0"/>
                <a:cs typeface="Cascadia Mono PL" pitchFamily="1" charset="0"/>
              </a:rPr>
              <a:t>string</a:t>
            </a:r>
            <a:endParaRPr lang="en-US" sz="1100" b="1" dirty="0">
              <a:solidFill>
                <a:srgbClr val="8661C5"/>
              </a:solidFill>
              <a:latin typeface="Cascadia Code SemiBold" panose="020B0609020000020004" pitchFamily="49" charset="0"/>
              <a:cs typeface="Cascadia Code SemiBold" panose="020B0609020000020004" pitchFamily="49" charset="0"/>
            </a:endParaRPr>
          </a:p>
        </p:txBody>
      </p:sp>
      <p:sp>
        <p:nvSpPr>
          <p:cNvPr id="23" name="Rectangle 22">
            <a:extLst>
              <a:ext uri="{FF2B5EF4-FFF2-40B4-BE49-F238E27FC236}">
                <a16:creationId xmlns:a16="http://schemas.microsoft.com/office/drawing/2014/main" id="{7D90A04E-7DF7-4DB3-8235-C532D8EE3794}"/>
              </a:ext>
            </a:extLst>
          </p:cNvPr>
          <p:cNvSpPr/>
          <p:nvPr/>
        </p:nvSpPr>
        <p:spPr bwMode="auto">
          <a:xfrm>
            <a:off x="191944" y="1078733"/>
            <a:ext cx="92361" cy="3693281"/>
          </a:xfrm>
          <a:prstGeom prst="rect">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 name="TextBox 23">
            <a:extLst>
              <a:ext uri="{FF2B5EF4-FFF2-40B4-BE49-F238E27FC236}">
                <a16:creationId xmlns:a16="http://schemas.microsoft.com/office/drawing/2014/main" id="{E0814854-E5EF-4EC5-A50B-0423B34BA548}"/>
              </a:ext>
            </a:extLst>
          </p:cNvPr>
          <p:cNvSpPr txBox="1"/>
          <p:nvPr/>
        </p:nvSpPr>
        <p:spPr>
          <a:xfrm>
            <a:off x="3039547" y="1663589"/>
            <a:ext cx="2613099" cy="169277"/>
          </a:xfrm>
          <a:prstGeom prst="rect">
            <a:avLst/>
          </a:prstGeom>
          <a:noFill/>
        </p:spPr>
        <p:txBody>
          <a:bodyPr wrap="square" lIns="0" tIns="0" rIns="0" bIns="0" rtlCol="0">
            <a:spAutoFit/>
          </a:bodyPr>
          <a:lstStyle/>
          <a:p>
            <a:pPr algn="l"/>
            <a:r>
              <a:rPr lang="en-US" sz="1100" b="1" dirty="0">
                <a:gradFill>
                  <a:gsLst>
                    <a:gs pos="2917">
                      <a:schemeClr val="tx1"/>
                    </a:gs>
                    <a:gs pos="30000">
                      <a:schemeClr val="tx1"/>
                    </a:gs>
                  </a:gsLst>
                  <a:lin ang="5400000" scaled="0"/>
                </a:gradFill>
                <a:latin typeface="Cascadia Mono PL" pitchFamily="1" charset="0"/>
                <a:cs typeface="Cascadia Mono PL" pitchFamily="1" charset="0"/>
              </a:rPr>
              <a:t>Unique id for this event</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29" name="TextBox 28">
            <a:extLst>
              <a:ext uri="{FF2B5EF4-FFF2-40B4-BE49-F238E27FC236}">
                <a16:creationId xmlns:a16="http://schemas.microsoft.com/office/drawing/2014/main" id="{7EF94781-EECB-4CF1-A7B5-3C1F096EFD88}"/>
              </a:ext>
            </a:extLst>
          </p:cNvPr>
          <p:cNvSpPr txBox="1"/>
          <p:nvPr/>
        </p:nvSpPr>
        <p:spPr>
          <a:xfrm>
            <a:off x="368954" y="1919383"/>
            <a:ext cx="1896551" cy="169277"/>
          </a:xfrm>
          <a:prstGeom prst="rect">
            <a:avLst/>
          </a:prstGeom>
          <a:noFill/>
        </p:spPr>
        <p:txBody>
          <a:bodyPr wrap="square" lIns="0" tIns="0" rIns="0" bIns="0" rtlCol="0">
            <a:spAutoFit/>
          </a:bodyPr>
          <a:lstStyle/>
          <a:p>
            <a:pPr algn="l"/>
            <a:r>
              <a:rPr lang="en-US" sz="1100" b="1" dirty="0" err="1">
                <a:gradFill>
                  <a:gsLst>
                    <a:gs pos="2917">
                      <a:schemeClr val="tx1"/>
                    </a:gs>
                    <a:gs pos="30000">
                      <a:schemeClr val="tx1"/>
                    </a:gs>
                  </a:gsLst>
                  <a:lin ang="5400000" scaled="0"/>
                </a:gradFill>
                <a:latin typeface="Cascadia Mono PL" pitchFamily="1" charset="0"/>
                <a:cs typeface="Cascadia Mono PL" pitchFamily="1" charset="0"/>
              </a:rPr>
              <a:t>user_id</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30" name="TextBox 29">
            <a:extLst>
              <a:ext uri="{FF2B5EF4-FFF2-40B4-BE49-F238E27FC236}">
                <a16:creationId xmlns:a16="http://schemas.microsoft.com/office/drawing/2014/main" id="{5B644CE6-254A-49B3-8A2D-1E9CC5A4F413}"/>
              </a:ext>
            </a:extLst>
          </p:cNvPr>
          <p:cNvSpPr txBox="1"/>
          <p:nvPr/>
        </p:nvSpPr>
        <p:spPr>
          <a:xfrm>
            <a:off x="1770205" y="1919383"/>
            <a:ext cx="1896551" cy="169277"/>
          </a:xfrm>
          <a:prstGeom prst="rect">
            <a:avLst/>
          </a:prstGeom>
          <a:noFill/>
        </p:spPr>
        <p:txBody>
          <a:bodyPr wrap="square" lIns="0" tIns="0" rIns="0" bIns="0" rtlCol="0">
            <a:spAutoFit/>
          </a:bodyPr>
          <a:lstStyle/>
          <a:p>
            <a:pPr algn="l"/>
            <a:r>
              <a:rPr lang="en-US" sz="1100" b="1" dirty="0">
                <a:solidFill>
                  <a:srgbClr val="8661C5"/>
                </a:solidFill>
                <a:latin typeface="Cascadia Mono PL" pitchFamily="1" charset="0"/>
                <a:cs typeface="Cascadia Mono PL" pitchFamily="1" charset="0"/>
              </a:rPr>
              <a:t>string</a:t>
            </a:r>
            <a:endParaRPr lang="en-US" sz="1100" b="1" dirty="0">
              <a:solidFill>
                <a:srgbClr val="8661C5"/>
              </a:solidFill>
              <a:latin typeface="Cascadia Code SemiBold" panose="020B0609020000020004" pitchFamily="49" charset="0"/>
              <a:cs typeface="Cascadia Code SemiBold" panose="020B0609020000020004" pitchFamily="49" charset="0"/>
            </a:endParaRPr>
          </a:p>
        </p:txBody>
      </p:sp>
      <p:sp>
        <p:nvSpPr>
          <p:cNvPr id="32" name="TextBox 31">
            <a:extLst>
              <a:ext uri="{FF2B5EF4-FFF2-40B4-BE49-F238E27FC236}">
                <a16:creationId xmlns:a16="http://schemas.microsoft.com/office/drawing/2014/main" id="{95504C43-FF29-4CA1-AD24-E602D7B59015}"/>
              </a:ext>
            </a:extLst>
          </p:cNvPr>
          <p:cNvSpPr txBox="1"/>
          <p:nvPr/>
        </p:nvSpPr>
        <p:spPr>
          <a:xfrm>
            <a:off x="3039547" y="1919383"/>
            <a:ext cx="2613099" cy="169277"/>
          </a:xfrm>
          <a:prstGeom prst="rect">
            <a:avLst/>
          </a:prstGeom>
          <a:noFill/>
        </p:spPr>
        <p:txBody>
          <a:bodyPr wrap="square" lIns="0" tIns="0" rIns="0" bIns="0" rtlCol="0">
            <a:spAutoFit/>
          </a:bodyPr>
          <a:lstStyle/>
          <a:p>
            <a:pPr algn="l"/>
            <a:r>
              <a:rPr lang="en-US" sz="1100" b="1" dirty="0">
                <a:gradFill>
                  <a:gsLst>
                    <a:gs pos="2917">
                      <a:schemeClr val="tx1"/>
                    </a:gs>
                    <a:gs pos="30000">
                      <a:schemeClr val="tx1"/>
                    </a:gs>
                  </a:gsLst>
                  <a:lin ang="5400000" scaled="0"/>
                </a:gradFill>
                <a:latin typeface="Cascadia Mono PL" pitchFamily="1" charset="0"/>
                <a:cs typeface="Cascadia Mono PL" pitchFamily="1" charset="0"/>
              </a:rPr>
              <a:t>Braze user id of the user</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33" name="TextBox 32">
            <a:extLst>
              <a:ext uri="{FF2B5EF4-FFF2-40B4-BE49-F238E27FC236}">
                <a16:creationId xmlns:a16="http://schemas.microsoft.com/office/drawing/2014/main" id="{89703246-349C-424C-94F9-5C6E1F73D856}"/>
              </a:ext>
            </a:extLst>
          </p:cNvPr>
          <p:cNvSpPr txBox="1"/>
          <p:nvPr/>
        </p:nvSpPr>
        <p:spPr>
          <a:xfrm>
            <a:off x="368954" y="2175177"/>
            <a:ext cx="1896551" cy="169277"/>
          </a:xfrm>
          <a:prstGeom prst="rect">
            <a:avLst/>
          </a:prstGeom>
          <a:noFill/>
        </p:spPr>
        <p:txBody>
          <a:bodyPr wrap="square" lIns="0" tIns="0" rIns="0" bIns="0" rtlCol="0">
            <a:spAutoFit/>
          </a:bodyPr>
          <a:lstStyle/>
          <a:p>
            <a:pPr algn="l"/>
            <a:r>
              <a:rPr lang="en-US" sz="1100" b="1" dirty="0" err="1">
                <a:gradFill>
                  <a:gsLst>
                    <a:gs pos="2917">
                      <a:schemeClr val="tx1"/>
                    </a:gs>
                    <a:gs pos="30000">
                      <a:schemeClr val="tx1"/>
                    </a:gs>
                  </a:gsLst>
                  <a:lin ang="5400000" scaled="0"/>
                </a:gradFill>
                <a:latin typeface="Cascadia Mono PL" pitchFamily="1" charset="0"/>
                <a:cs typeface="Cascadia Mono PL" pitchFamily="1" charset="0"/>
              </a:rPr>
              <a:t>app_id</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34" name="TextBox 33">
            <a:extLst>
              <a:ext uri="{FF2B5EF4-FFF2-40B4-BE49-F238E27FC236}">
                <a16:creationId xmlns:a16="http://schemas.microsoft.com/office/drawing/2014/main" id="{86F370DA-3ED1-46AD-970B-16E8B40A4AAA}"/>
              </a:ext>
            </a:extLst>
          </p:cNvPr>
          <p:cNvSpPr txBox="1"/>
          <p:nvPr/>
        </p:nvSpPr>
        <p:spPr>
          <a:xfrm>
            <a:off x="1770205" y="2175177"/>
            <a:ext cx="1896551" cy="169277"/>
          </a:xfrm>
          <a:prstGeom prst="rect">
            <a:avLst/>
          </a:prstGeom>
          <a:noFill/>
        </p:spPr>
        <p:txBody>
          <a:bodyPr wrap="square" lIns="0" tIns="0" rIns="0" bIns="0" rtlCol="0">
            <a:spAutoFit/>
          </a:bodyPr>
          <a:lstStyle/>
          <a:p>
            <a:pPr algn="l"/>
            <a:r>
              <a:rPr lang="en-US" sz="1100" b="1" dirty="0">
                <a:solidFill>
                  <a:srgbClr val="8661C5"/>
                </a:solidFill>
                <a:latin typeface="Cascadia Mono PL" pitchFamily="1" charset="0"/>
                <a:cs typeface="Cascadia Mono PL" pitchFamily="1" charset="0"/>
              </a:rPr>
              <a:t>string</a:t>
            </a:r>
            <a:endParaRPr lang="en-US" sz="1100" b="1" dirty="0">
              <a:solidFill>
                <a:srgbClr val="8661C5"/>
              </a:solidFill>
              <a:latin typeface="Cascadia Code SemiBold" panose="020B0609020000020004" pitchFamily="49" charset="0"/>
              <a:cs typeface="Cascadia Code SemiBold" panose="020B0609020000020004" pitchFamily="49" charset="0"/>
            </a:endParaRPr>
          </a:p>
        </p:txBody>
      </p:sp>
      <p:sp>
        <p:nvSpPr>
          <p:cNvPr id="35" name="TextBox 34">
            <a:extLst>
              <a:ext uri="{FF2B5EF4-FFF2-40B4-BE49-F238E27FC236}">
                <a16:creationId xmlns:a16="http://schemas.microsoft.com/office/drawing/2014/main" id="{B2F8EF4C-43FD-444F-A605-3E86FF7803AB}"/>
              </a:ext>
            </a:extLst>
          </p:cNvPr>
          <p:cNvSpPr txBox="1"/>
          <p:nvPr/>
        </p:nvSpPr>
        <p:spPr>
          <a:xfrm>
            <a:off x="3039547" y="2175177"/>
            <a:ext cx="4090058" cy="169277"/>
          </a:xfrm>
          <a:prstGeom prst="rect">
            <a:avLst/>
          </a:prstGeom>
          <a:noFill/>
        </p:spPr>
        <p:txBody>
          <a:bodyPr wrap="square" lIns="0" tIns="0" rIns="0" bIns="0" rtlCol="0">
            <a:spAutoFit/>
          </a:bodyPr>
          <a:lstStyle/>
          <a:p>
            <a:pPr algn="l"/>
            <a:r>
              <a:rPr lang="en-US" sz="1100" b="1" dirty="0">
                <a:gradFill>
                  <a:gsLst>
                    <a:gs pos="2917">
                      <a:schemeClr val="tx1"/>
                    </a:gs>
                    <a:gs pos="30000">
                      <a:schemeClr val="tx1"/>
                    </a:gs>
                  </a:gsLst>
                  <a:lin ang="5400000" scaled="0"/>
                </a:gradFill>
                <a:latin typeface="Cascadia Mono PL" pitchFamily="1" charset="0"/>
                <a:cs typeface="Cascadia Mono PL" pitchFamily="1" charset="0"/>
              </a:rPr>
              <a:t>Id for the app on which the user action occurred</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36" name="TextBox 35">
            <a:extLst>
              <a:ext uri="{FF2B5EF4-FFF2-40B4-BE49-F238E27FC236}">
                <a16:creationId xmlns:a16="http://schemas.microsoft.com/office/drawing/2014/main" id="{20593208-1FA7-4F33-AED6-90D7179243E4}"/>
              </a:ext>
            </a:extLst>
          </p:cNvPr>
          <p:cNvSpPr txBox="1"/>
          <p:nvPr/>
        </p:nvSpPr>
        <p:spPr>
          <a:xfrm>
            <a:off x="368954" y="2430971"/>
            <a:ext cx="1896551" cy="169277"/>
          </a:xfrm>
          <a:prstGeom prst="rect">
            <a:avLst/>
          </a:prstGeom>
          <a:noFill/>
        </p:spPr>
        <p:txBody>
          <a:bodyPr wrap="square" lIns="0" tIns="0" rIns="0" bIns="0" rtlCol="0">
            <a:spAutoFit/>
          </a:bodyPr>
          <a:lstStyle/>
          <a:p>
            <a:pPr algn="l"/>
            <a:r>
              <a:rPr lang="en-US" sz="1100" b="1" dirty="0">
                <a:gradFill>
                  <a:gsLst>
                    <a:gs pos="2917">
                      <a:schemeClr val="tx1"/>
                    </a:gs>
                    <a:gs pos="30000">
                      <a:schemeClr val="tx1"/>
                    </a:gs>
                  </a:gsLst>
                  <a:lin ang="5400000" scaled="0"/>
                </a:gradFill>
                <a:latin typeface="Cascadia Mono PL" pitchFamily="1" charset="0"/>
                <a:cs typeface="Cascadia Mono PL" pitchFamily="1" charset="0"/>
              </a:rPr>
              <a:t>time</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37" name="TextBox 36">
            <a:extLst>
              <a:ext uri="{FF2B5EF4-FFF2-40B4-BE49-F238E27FC236}">
                <a16:creationId xmlns:a16="http://schemas.microsoft.com/office/drawing/2014/main" id="{836E8B8F-3C28-4244-936F-B671AEBA03E6}"/>
              </a:ext>
            </a:extLst>
          </p:cNvPr>
          <p:cNvSpPr txBox="1"/>
          <p:nvPr/>
        </p:nvSpPr>
        <p:spPr>
          <a:xfrm>
            <a:off x="1770205" y="2430971"/>
            <a:ext cx="1896551" cy="169277"/>
          </a:xfrm>
          <a:prstGeom prst="rect">
            <a:avLst/>
          </a:prstGeom>
          <a:noFill/>
        </p:spPr>
        <p:txBody>
          <a:bodyPr wrap="square" lIns="0" tIns="0" rIns="0" bIns="0" rtlCol="0">
            <a:spAutoFit/>
          </a:bodyPr>
          <a:lstStyle/>
          <a:p>
            <a:pPr algn="l"/>
            <a:r>
              <a:rPr lang="en-US" sz="1100" b="1" dirty="0">
                <a:solidFill>
                  <a:srgbClr val="50E6FF"/>
                </a:solidFill>
                <a:latin typeface="Cascadia Mono PL" pitchFamily="1" charset="0"/>
                <a:cs typeface="Cascadia Mono PL" pitchFamily="1" charset="0"/>
              </a:rPr>
              <a:t>int</a:t>
            </a:r>
            <a:endParaRPr lang="en-US" sz="1100" b="1" dirty="0">
              <a:solidFill>
                <a:srgbClr val="50E6FF"/>
              </a:solidFill>
              <a:latin typeface="Cascadia Code SemiBold" panose="020B0609020000020004" pitchFamily="49" charset="0"/>
              <a:cs typeface="Cascadia Code SemiBold" panose="020B0609020000020004" pitchFamily="49" charset="0"/>
            </a:endParaRPr>
          </a:p>
        </p:txBody>
      </p:sp>
      <p:sp>
        <p:nvSpPr>
          <p:cNvPr id="38" name="TextBox 37">
            <a:extLst>
              <a:ext uri="{FF2B5EF4-FFF2-40B4-BE49-F238E27FC236}">
                <a16:creationId xmlns:a16="http://schemas.microsoft.com/office/drawing/2014/main" id="{1DAD7F6D-FC0F-4FCD-8A4F-35932406E03E}"/>
              </a:ext>
            </a:extLst>
          </p:cNvPr>
          <p:cNvSpPr txBox="1"/>
          <p:nvPr/>
        </p:nvSpPr>
        <p:spPr>
          <a:xfrm>
            <a:off x="3039547" y="2430972"/>
            <a:ext cx="4011904" cy="169277"/>
          </a:xfrm>
          <a:prstGeom prst="rect">
            <a:avLst/>
          </a:prstGeom>
          <a:noFill/>
        </p:spPr>
        <p:txBody>
          <a:bodyPr wrap="square" lIns="0" tIns="0" rIns="0" bIns="0" rtlCol="0">
            <a:spAutoFit/>
          </a:bodyPr>
          <a:lstStyle/>
          <a:p>
            <a:pPr algn="l"/>
            <a:r>
              <a:rPr lang="en-US" sz="1100" b="1" dirty="0">
                <a:gradFill>
                  <a:gsLst>
                    <a:gs pos="2917">
                      <a:schemeClr val="tx1"/>
                    </a:gs>
                    <a:gs pos="30000">
                      <a:schemeClr val="tx1"/>
                    </a:gs>
                  </a:gsLst>
                  <a:lin ang="5400000" scaled="0"/>
                </a:gradFill>
                <a:latin typeface="Cascadia Mono PL" pitchFamily="1" charset="0"/>
                <a:cs typeface="Cascadia Mono PL" pitchFamily="1" charset="0"/>
              </a:rPr>
              <a:t>UTC time of the event in seconds since the epoch</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39" name="TextBox 38">
            <a:extLst>
              <a:ext uri="{FF2B5EF4-FFF2-40B4-BE49-F238E27FC236}">
                <a16:creationId xmlns:a16="http://schemas.microsoft.com/office/drawing/2014/main" id="{EAF87BE5-5D9F-4811-9E09-DDCA718F15DD}"/>
              </a:ext>
            </a:extLst>
          </p:cNvPr>
          <p:cNvSpPr txBox="1"/>
          <p:nvPr/>
        </p:nvSpPr>
        <p:spPr>
          <a:xfrm>
            <a:off x="368954" y="2686765"/>
            <a:ext cx="1896551" cy="169277"/>
          </a:xfrm>
          <a:prstGeom prst="rect">
            <a:avLst/>
          </a:prstGeom>
          <a:noFill/>
        </p:spPr>
        <p:txBody>
          <a:bodyPr wrap="square" lIns="0" tIns="0" rIns="0" bIns="0" rtlCol="0">
            <a:spAutoFit/>
          </a:bodyPr>
          <a:lstStyle/>
          <a:p>
            <a:pPr algn="l"/>
            <a:r>
              <a:rPr lang="en-US" sz="1100" b="1" dirty="0">
                <a:gradFill>
                  <a:gsLst>
                    <a:gs pos="2917">
                      <a:schemeClr val="tx1"/>
                    </a:gs>
                    <a:gs pos="30000">
                      <a:schemeClr val="tx1"/>
                    </a:gs>
                  </a:gsLst>
                  <a:lin ang="5400000" scaled="0"/>
                </a:gradFill>
                <a:latin typeface="Cascadia Mono PL" pitchFamily="1" charset="0"/>
                <a:cs typeface="Cascadia Mono PL" pitchFamily="1" charset="0"/>
              </a:rPr>
              <a:t>platform</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40" name="TextBox 39">
            <a:extLst>
              <a:ext uri="{FF2B5EF4-FFF2-40B4-BE49-F238E27FC236}">
                <a16:creationId xmlns:a16="http://schemas.microsoft.com/office/drawing/2014/main" id="{7C01CD27-2AA1-4CB6-8901-1152C6DE1CF8}"/>
              </a:ext>
            </a:extLst>
          </p:cNvPr>
          <p:cNvSpPr txBox="1"/>
          <p:nvPr/>
        </p:nvSpPr>
        <p:spPr>
          <a:xfrm>
            <a:off x="1770205" y="2686765"/>
            <a:ext cx="1896551" cy="169277"/>
          </a:xfrm>
          <a:prstGeom prst="rect">
            <a:avLst/>
          </a:prstGeom>
          <a:noFill/>
        </p:spPr>
        <p:txBody>
          <a:bodyPr wrap="square" lIns="0" tIns="0" rIns="0" bIns="0" rtlCol="0">
            <a:spAutoFit/>
          </a:bodyPr>
          <a:lstStyle/>
          <a:p>
            <a:pPr algn="l"/>
            <a:r>
              <a:rPr lang="en-US" sz="1100" b="1" dirty="0">
                <a:solidFill>
                  <a:srgbClr val="8661C5"/>
                </a:solidFill>
                <a:latin typeface="Cascadia Mono PL" pitchFamily="1" charset="0"/>
                <a:cs typeface="Cascadia Mono PL" pitchFamily="1" charset="0"/>
              </a:rPr>
              <a:t>string</a:t>
            </a:r>
            <a:endParaRPr lang="en-US" sz="1100" b="1" dirty="0">
              <a:solidFill>
                <a:srgbClr val="8661C5"/>
              </a:solidFill>
              <a:latin typeface="Cascadia Code SemiBold" panose="020B0609020000020004" pitchFamily="49" charset="0"/>
              <a:cs typeface="Cascadia Code SemiBold" panose="020B0609020000020004" pitchFamily="49" charset="0"/>
            </a:endParaRPr>
          </a:p>
        </p:txBody>
      </p:sp>
      <p:sp>
        <p:nvSpPr>
          <p:cNvPr id="41" name="TextBox 40">
            <a:extLst>
              <a:ext uri="{FF2B5EF4-FFF2-40B4-BE49-F238E27FC236}">
                <a16:creationId xmlns:a16="http://schemas.microsoft.com/office/drawing/2014/main" id="{31A32DB7-FBDB-46D6-A108-A95043E14D62}"/>
              </a:ext>
            </a:extLst>
          </p:cNvPr>
          <p:cNvSpPr txBox="1"/>
          <p:nvPr/>
        </p:nvSpPr>
        <p:spPr>
          <a:xfrm>
            <a:off x="3039547" y="2686765"/>
            <a:ext cx="4090058" cy="169277"/>
          </a:xfrm>
          <a:prstGeom prst="rect">
            <a:avLst/>
          </a:prstGeom>
          <a:noFill/>
        </p:spPr>
        <p:txBody>
          <a:bodyPr wrap="square" lIns="0" tIns="0" rIns="0" bIns="0" rtlCol="0">
            <a:spAutoFit/>
          </a:bodyPr>
          <a:lstStyle/>
          <a:p>
            <a:pPr algn="l"/>
            <a:r>
              <a:rPr lang="en-US" sz="1100" b="1" dirty="0">
                <a:gradFill>
                  <a:gsLst>
                    <a:gs pos="2917">
                      <a:schemeClr val="tx1"/>
                    </a:gs>
                    <a:gs pos="30000">
                      <a:schemeClr val="tx1"/>
                    </a:gs>
                  </a:gsLst>
                  <a:lin ang="5400000" scaled="0"/>
                </a:gradFill>
                <a:latin typeface="Cascadia Mono PL" pitchFamily="1" charset="0"/>
                <a:cs typeface="Cascadia Mono PL" pitchFamily="1" charset="0"/>
              </a:rPr>
              <a:t>Platform of the device (</a:t>
            </a:r>
            <a:r>
              <a:rPr lang="en-US" sz="1100" b="1" dirty="0" err="1">
                <a:gradFill>
                  <a:gsLst>
                    <a:gs pos="2917">
                      <a:schemeClr val="tx1"/>
                    </a:gs>
                    <a:gs pos="30000">
                      <a:schemeClr val="tx1"/>
                    </a:gs>
                  </a:gsLst>
                  <a:lin ang="5400000" scaled="0"/>
                </a:gradFill>
                <a:latin typeface="Cascadia Mono PL" pitchFamily="1" charset="0"/>
                <a:cs typeface="Cascadia Mono PL" pitchFamily="1" charset="0"/>
              </a:rPr>
              <a:t>iOs</a:t>
            </a:r>
            <a:r>
              <a:rPr lang="en-US" sz="1100" b="1" dirty="0">
                <a:gradFill>
                  <a:gsLst>
                    <a:gs pos="2917">
                      <a:schemeClr val="tx1"/>
                    </a:gs>
                    <a:gs pos="30000">
                      <a:schemeClr val="tx1"/>
                    </a:gs>
                  </a:gsLst>
                  <a:lin ang="5400000" scaled="0"/>
                </a:gradFill>
                <a:latin typeface="Cascadia Mono PL" pitchFamily="1" charset="0"/>
                <a:cs typeface="Cascadia Mono PL" pitchFamily="1" charset="0"/>
              </a:rPr>
              <a:t>, Android, Web, etc.)</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44" name="TextBox 43">
            <a:extLst>
              <a:ext uri="{FF2B5EF4-FFF2-40B4-BE49-F238E27FC236}">
                <a16:creationId xmlns:a16="http://schemas.microsoft.com/office/drawing/2014/main" id="{789536A0-01B0-426F-90BD-F39EC14E82E1}"/>
              </a:ext>
            </a:extLst>
          </p:cNvPr>
          <p:cNvSpPr txBox="1"/>
          <p:nvPr/>
        </p:nvSpPr>
        <p:spPr>
          <a:xfrm>
            <a:off x="368954" y="2942559"/>
            <a:ext cx="1896551" cy="169277"/>
          </a:xfrm>
          <a:prstGeom prst="rect">
            <a:avLst/>
          </a:prstGeom>
          <a:noFill/>
        </p:spPr>
        <p:txBody>
          <a:bodyPr wrap="square" lIns="0" tIns="0" rIns="0" bIns="0" rtlCol="0">
            <a:spAutoFit/>
          </a:bodyPr>
          <a:lstStyle/>
          <a:p>
            <a:pPr algn="l"/>
            <a:r>
              <a:rPr lang="en-US" sz="1100" b="1" dirty="0" err="1">
                <a:gradFill>
                  <a:gsLst>
                    <a:gs pos="2917">
                      <a:schemeClr val="tx1"/>
                    </a:gs>
                    <a:gs pos="30000">
                      <a:schemeClr val="tx1"/>
                    </a:gs>
                  </a:gsLst>
                  <a:lin ang="5400000" scaled="0"/>
                </a:gradFill>
                <a:latin typeface="Cascadia Mono PL" pitchFamily="1" charset="0"/>
                <a:cs typeface="Cascadia Mono PL" pitchFamily="1" charset="0"/>
              </a:rPr>
              <a:t>os_version</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47" name="TextBox 46">
            <a:extLst>
              <a:ext uri="{FF2B5EF4-FFF2-40B4-BE49-F238E27FC236}">
                <a16:creationId xmlns:a16="http://schemas.microsoft.com/office/drawing/2014/main" id="{77A387A9-625A-401A-BC2B-8B5B008D0DEF}"/>
              </a:ext>
            </a:extLst>
          </p:cNvPr>
          <p:cNvSpPr txBox="1"/>
          <p:nvPr/>
        </p:nvSpPr>
        <p:spPr>
          <a:xfrm>
            <a:off x="1770205" y="2942559"/>
            <a:ext cx="1896551" cy="169277"/>
          </a:xfrm>
          <a:prstGeom prst="rect">
            <a:avLst/>
          </a:prstGeom>
          <a:noFill/>
        </p:spPr>
        <p:txBody>
          <a:bodyPr wrap="square" lIns="0" tIns="0" rIns="0" bIns="0" rtlCol="0">
            <a:spAutoFit/>
          </a:bodyPr>
          <a:lstStyle/>
          <a:p>
            <a:pPr algn="l"/>
            <a:r>
              <a:rPr lang="en-US" sz="1100" b="1" dirty="0">
                <a:solidFill>
                  <a:srgbClr val="8661C5"/>
                </a:solidFill>
                <a:latin typeface="Cascadia Mono PL" pitchFamily="1" charset="0"/>
                <a:cs typeface="Cascadia Mono PL" pitchFamily="1" charset="0"/>
              </a:rPr>
              <a:t>string</a:t>
            </a:r>
            <a:endParaRPr lang="en-US" sz="1100" b="1" dirty="0">
              <a:solidFill>
                <a:srgbClr val="8661C5"/>
              </a:solidFill>
              <a:latin typeface="Cascadia Code SemiBold" panose="020B0609020000020004" pitchFamily="49" charset="0"/>
              <a:cs typeface="Cascadia Code SemiBold" panose="020B0609020000020004" pitchFamily="49" charset="0"/>
            </a:endParaRPr>
          </a:p>
        </p:txBody>
      </p:sp>
      <p:sp>
        <p:nvSpPr>
          <p:cNvPr id="48" name="TextBox 47">
            <a:extLst>
              <a:ext uri="{FF2B5EF4-FFF2-40B4-BE49-F238E27FC236}">
                <a16:creationId xmlns:a16="http://schemas.microsoft.com/office/drawing/2014/main" id="{F3F445D4-3017-4833-AB58-7B650FEA7536}"/>
              </a:ext>
            </a:extLst>
          </p:cNvPr>
          <p:cNvSpPr txBox="1"/>
          <p:nvPr/>
        </p:nvSpPr>
        <p:spPr>
          <a:xfrm>
            <a:off x="3039547" y="2942559"/>
            <a:ext cx="3824335" cy="169277"/>
          </a:xfrm>
          <a:prstGeom prst="rect">
            <a:avLst/>
          </a:prstGeom>
          <a:noFill/>
        </p:spPr>
        <p:txBody>
          <a:bodyPr wrap="square" lIns="0" tIns="0" rIns="0" bIns="0" rtlCol="0">
            <a:spAutoFit/>
          </a:bodyPr>
          <a:lstStyle/>
          <a:p>
            <a:pPr algn="l"/>
            <a:r>
              <a:rPr lang="en-US" sz="1100" b="1" dirty="0">
                <a:gradFill>
                  <a:gsLst>
                    <a:gs pos="2917">
                      <a:schemeClr val="tx1"/>
                    </a:gs>
                    <a:gs pos="30000">
                      <a:schemeClr val="tx1"/>
                    </a:gs>
                  </a:gsLst>
                  <a:lin ang="5400000" scaled="0"/>
                </a:gradFill>
                <a:latin typeface="Cascadia Mono PL" pitchFamily="1" charset="0"/>
                <a:cs typeface="Cascadia Mono PL" pitchFamily="1" charset="0"/>
              </a:rPr>
              <a:t>OS Version of the device used for the action</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49" name="TextBox 48">
            <a:extLst>
              <a:ext uri="{FF2B5EF4-FFF2-40B4-BE49-F238E27FC236}">
                <a16:creationId xmlns:a16="http://schemas.microsoft.com/office/drawing/2014/main" id="{93BFC442-E8A2-4F06-8CA3-36A0C0A75179}"/>
              </a:ext>
            </a:extLst>
          </p:cNvPr>
          <p:cNvSpPr txBox="1"/>
          <p:nvPr/>
        </p:nvSpPr>
        <p:spPr>
          <a:xfrm>
            <a:off x="368954" y="3198353"/>
            <a:ext cx="1896551" cy="169277"/>
          </a:xfrm>
          <a:prstGeom prst="rect">
            <a:avLst/>
          </a:prstGeom>
          <a:noFill/>
        </p:spPr>
        <p:txBody>
          <a:bodyPr wrap="square" lIns="0" tIns="0" rIns="0" bIns="0" rtlCol="0">
            <a:spAutoFit/>
          </a:bodyPr>
          <a:lstStyle/>
          <a:p>
            <a:pPr algn="l"/>
            <a:r>
              <a:rPr lang="en-US" sz="1100" b="1" dirty="0" err="1">
                <a:gradFill>
                  <a:gsLst>
                    <a:gs pos="2917">
                      <a:schemeClr val="tx1"/>
                    </a:gs>
                    <a:gs pos="30000">
                      <a:schemeClr val="tx1"/>
                    </a:gs>
                  </a:gsLst>
                  <a:lin ang="5400000" scaled="0"/>
                </a:gradFill>
                <a:latin typeface="Cascadia Mono PL" pitchFamily="1" charset="0"/>
                <a:cs typeface="Cascadia Mono PL" pitchFamily="1" charset="0"/>
              </a:rPr>
              <a:t>device_model</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50" name="TextBox 49">
            <a:extLst>
              <a:ext uri="{FF2B5EF4-FFF2-40B4-BE49-F238E27FC236}">
                <a16:creationId xmlns:a16="http://schemas.microsoft.com/office/drawing/2014/main" id="{CF77F1D1-A3B8-4739-9A26-E501FF15CF74}"/>
              </a:ext>
            </a:extLst>
          </p:cNvPr>
          <p:cNvSpPr txBox="1"/>
          <p:nvPr/>
        </p:nvSpPr>
        <p:spPr>
          <a:xfrm>
            <a:off x="1770205" y="3198353"/>
            <a:ext cx="1896551" cy="169277"/>
          </a:xfrm>
          <a:prstGeom prst="rect">
            <a:avLst/>
          </a:prstGeom>
          <a:noFill/>
        </p:spPr>
        <p:txBody>
          <a:bodyPr wrap="square" lIns="0" tIns="0" rIns="0" bIns="0" rtlCol="0">
            <a:spAutoFit/>
          </a:bodyPr>
          <a:lstStyle/>
          <a:p>
            <a:pPr algn="l"/>
            <a:r>
              <a:rPr lang="en-US" sz="1100" b="1" dirty="0">
                <a:solidFill>
                  <a:srgbClr val="8661C5"/>
                </a:solidFill>
                <a:latin typeface="Cascadia Mono PL" pitchFamily="1" charset="0"/>
                <a:cs typeface="Cascadia Mono PL" pitchFamily="1" charset="0"/>
              </a:rPr>
              <a:t>string</a:t>
            </a:r>
            <a:endParaRPr lang="en-US" sz="1100" b="1" dirty="0">
              <a:solidFill>
                <a:srgbClr val="8661C5"/>
              </a:solidFill>
              <a:latin typeface="Cascadia Code SemiBold" panose="020B0609020000020004" pitchFamily="49" charset="0"/>
              <a:cs typeface="Cascadia Code SemiBold" panose="020B0609020000020004" pitchFamily="49" charset="0"/>
            </a:endParaRPr>
          </a:p>
        </p:txBody>
      </p:sp>
      <p:sp>
        <p:nvSpPr>
          <p:cNvPr id="51" name="TextBox 50">
            <a:extLst>
              <a:ext uri="{FF2B5EF4-FFF2-40B4-BE49-F238E27FC236}">
                <a16:creationId xmlns:a16="http://schemas.microsoft.com/office/drawing/2014/main" id="{375A4D06-3897-4998-9525-1FE2CC7CDD28}"/>
              </a:ext>
            </a:extLst>
          </p:cNvPr>
          <p:cNvSpPr txBox="1"/>
          <p:nvPr/>
        </p:nvSpPr>
        <p:spPr>
          <a:xfrm>
            <a:off x="3039547" y="3198353"/>
            <a:ext cx="2613099" cy="169277"/>
          </a:xfrm>
          <a:prstGeom prst="rect">
            <a:avLst/>
          </a:prstGeom>
          <a:noFill/>
        </p:spPr>
        <p:txBody>
          <a:bodyPr wrap="square" lIns="0" tIns="0" rIns="0" bIns="0" rtlCol="0">
            <a:spAutoFit/>
          </a:bodyPr>
          <a:lstStyle/>
          <a:p>
            <a:pPr algn="l"/>
            <a:r>
              <a:rPr lang="en-US" sz="1100" b="1" dirty="0">
                <a:gradFill>
                  <a:gsLst>
                    <a:gs pos="2917">
                      <a:schemeClr val="tx1"/>
                    </a:gs>
                    <a:gs pos="30000">
                      <a:schemeClr val="tx1"/>
                    </a:gs>
                  </a:gsLst>
                  <a:lin ang="5400000" scaled="0"/>
                </a:gradFill>
                <a:latin typeface="Cascadia Mono PL" pitchFamily="1" charset="0"/>
                <a:cs typeface="Cascadia Mono PL" pitchFamily="1" charset="0"/>
              </a:rPr>
              <a:t>Hardware model of the device</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52" name="TextBox 51">
            <a:extLst>
              <a:ext uri="{FF2B5EF4-FFF2-40B4-BE49-F238E27FC236}">
                <a16:creationId xmlns:a16="http://schemas.microsoft.com/office/drawing/2014/main" id="{1A5489C7-8842-458F-8D73-4076C96C1AD4}"/>
              </a:ext>
            </a:extLst>
          </p:cNvPr>
          <p:cNvSpPr txBox="1"/>
          <p:nvPr/>
        </p:nvSpPr>
        <p:spPr>
          <a:xfrm>
            <a:off x="368954" y="3454147"/>
            <a:ext cx="1896551" cy="169277"/>
          </a:xfrm>
          <a:prstGeom prst="rect">
            <a:avLst/>
          </a:prstGeom>
          <a:noFill/>
        </p:spPr>
        <p:txBody>
          <a:bodyPr wrap="square" lIns="0" tIns="0" rIns="0" bIns="0" rtlCol="0">
            <a:spAutoFit/>
          </a:bodyPr>
          <a:lstStyle/>
          <a:p>
            <a:pPr algn="l"/>
            <a:r>
              <a:rPr lang="en-US" sz="1100" b="1" dirty="0" err="1">
                <a:gradFill>
                  <a:gsLst>
                    <a:gs pos="2917">
                      <a:schemeClr val="tx1"/>
                    </a:gs>
                    <a:gs pos="30000">
                      <a:schemeClr val="tx1"/>
                    </a:gs>
                  </a:gsLst>
                  <a:lin ang="5400000" scaled="0"/>
                </a:gradFill>
                <a:latin typeface="Cascadia Mono PL" pitchFamily="1" charset="0"/>
                <a:cs typeface="Cascadia Mono PL" pitchFamily="1" charset="0"/>
              </a:rPr>
              <a:t>device_id</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54" name="TextBox 53">
            <a:extLst>
              <a:ext uri="{FF2B5EF4-FFF2-40B4-BE49-F238E27FC236}">
                <a16:creationId xmlns:a16="http://schemas.microsoft.com/office/drawing/2014/main" id="{1490E601-1043-41D7-A24E-715188A8F423}"/>
              </a:ext>
            </a:extLst>
          </p:cNvPr>
          <p:cNvSpPr txBox="1"/>
          <p:nvPr/>
        </p:nvSpPr>
        <p:spPr>
          <a:xfrm>
            <a:off x="1770205" y="3454147"/>
            <a:ext cx="1896551" cy="169277"/>
          </a:xfrm>
          <a:prstGeom prst="rect">
            <a:avLst/>
          </a:prstGeom>
          <a:noFill/>
        </p:spPr>
        <p:txBody>
          <a:bodyPr wrap="square" lIns="0" tIns="0" rIns="0" bIns="0" rtlCol="0">
            <a:spAutoFit/>
          </a:bodyPr>
          <a:lstStyle/>
          <a:p>
            <a:pPr algn="l"/>
            <a:r>
              <a:rPr lang="en-US" sz="1100" b="1" dirty="0">
                <a:solidFill>
                  <a:srgbClr val="8661C5"/>
                </a:solidFill>
                <a:latin typeface="Cascadia Mono PL" pitchFamily="1" charset="0"/>
                <a:cs typeface="Cascadia Mono PL" pitchFamily="1" charset="0"/>
              </a:rPr>
              <a:t>string</a:t>
            </a:r>
            <a:endParaRPr lang="en-US" sz="1100" b="1" dirty="0">
              <a:solidFill>
                <a:srgbClr val="8661C5"/>
              </a:solidFill>
              <a:latin typeface="Cascadia Code SemiBold" panose="020B0609020000020004" pitchFamily="49" charset="0"/>
              <a:cs typeface="Cascadia Code SemiBold" panose="020B0609020000020004" pitchFamily="49" charset="0"/>
            </a:endParaRPr>
          </a:p>
        </p:txBody>
      </p:sp>
      <p:sp>
        <p:nvSpPr>
          <p:cNvPr id="57" name="TextBox 56">
            <a:extLst>
              <a:ext uri="{FF2B5EF4-FFF2-40B4-BE49-F238E27FC236}">
                <a16:creationId xmlns:a16="http://schemas.microsoft.com/office/drawing/2014/main" id="{51AA5909-33A4-4321-A3A3-F1B53E8277D5}"/>
              </a:ext>
            </a:extLst>
          </p:cNvPr>
          <p:cNvSpPr txBox="1"/>
          <p:nvPr/>
        </p:nvSpPr>
        <p:spPr>
          <a:xfrm>
            <a:off x="3039547" y="3454147"/>
            <a:ext cx="4011904" cy="169277"/>
          </a:xfrm>
          <a:prstGeom prst="rect">
            <a:avLst/>
          </a:prstGeom>
          <a:noFill/>
        </p:spPr>
        <p:txBody>
          <a:bodyPr wrap="square" lIns="0" tIns="0" rIns="0" bIns="0" rtlCol="0">
            <a:spAutoFit/>
          </a:bodyPr>
          <a:lstStyle/>
          <a:p>
            <a:pPr algn="l"/>
            <a:r>
              <a:rPr lang="en-US" sz="1100" b="1" dirty="0">
                <a:gradFill>
                  <a:gsLst>
                    <a:gs pos="2917">
                      <a:schemeClr val="tx1"/>
                    </a:gs>
                    <a:gs pos="30000">
                      <a:schemeClr val="tx1"/>
                    </a:gs>
                  </a:gsLst>
                  <a:lin ang="5400000" scaled="0"/>
                </a:gradFill>
                <a:latin typeface="Cascadia Mono PL" pitchFamily="1" charset="0"/>
                <a:cs typeface="Cascadia Mono PL" pitchFamily="1" charset="0"/>
              </a:rPr>
              <a:t>Id for the device on which the event </a:t>
            </a:r>
            <a:r>
              <a:rPr lang="en-US" sz="1100" b="1" dirty="0" err="1">
                <a:gradFill>
                  <a:gsLst>
                    <a:gs pos="2917">
                      <a:schemeClr val="tx1"/>
                    </a:gs>
                    <a:gs pos="30000">
                      <a:schemeClr val="tx1"/>
                    </a:gs>
                  </a:gsLst>
                  <a:lin ang="5400000" scaled="0"/>
                </a:gradFill>
                <a:latin typeface="Cascadia Mono PL" pitchFamily="1" charset="0"/>
                <a:cs typeface="Cascadia Mono PL" pitchFamily="1" charset="0"/>
              </a:rPr>
              <a:t>occured</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58" name="TextBox 57">
            <a:extLst>
              <a:ext uri="{FF2B5EF4-FFF2-40B4-BE49-F238E27FC236}">
                <a16:creationId xmlns:a16="http://schemas.microsoft.com/office/drawing/2014/main" id="{A9EB8006-EE54-4644-8818-E1F6BF514700}"/>
              </a:ext>
            </a:extLst>
          </p:cNvPr>
          <p:cNvSpPr txBox="1"/>
          <p:nvPr/>
        </p:nvSpPr>
        <p:spPr>
          <a:xfrm>
            <a:off x="368954" y="3709941"/>
            <a:ext cx="1896551" cy="169277"/>
          </a:xfrm>
          <a:prstGeom prst="rect">
            <a:avLst/>
          </a:prstGeom>
          <a:noFill/>
        </p:spPr>
        <p:txBody>
          <a:bodyPr wrap="square" lIns="0" tIns="0" rIns="0" bIns="0" rtlCol="0">
            <a:spAutoFit/>
          </a:bodyPr>
          <a:lstStyle/>
          <a:p>
            <a:pPr algn="l"/>
            <a:r>
              <a:rPr lang="en-US" sz="1100" b="1" dirty="0" err="1">
                <a:gradFill>
                  <a:gsLst>
                    <a:gs pos="2917">
                      <a:schemeClr val="tx1"/>
                    </a:gs>
                    <a:gs pos="30000">
                      <a:schemeClr val="tx1"/>
                    </a:gs>
                  </a:gsLst>
                  <a:lin ang="5400000" scaled="0"/>
                </a:gradFill>
                <a:latin typeface="Cascadia Mono PL" pitchFamily="1" charset="0"/>
                <a:cs typeface="Cascadia Mono PL" pitchFamily="1" charset="0"/>
              </a:rPr>
              <a:t>product_id</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59" name="TextBox 58">
            <a:extLst>
              <a:ext uri="{FF2B5EF4-FFF2-40B4-BE49-F238E27FC236}">
                <a16:creationId xmlns:a16="http://schemas.microsoft.com/office/drawing/2014/main" id="{FC2DB030-E713-467C-A5CF-54EBFDF6E5ED}"/>
              </a:ext>
            </a:extLst>
          </p:cNvPr>
          <p:cNvSpPr txBox="1"/>
          <p:nvPr/>
        </p:nvSpPr>
        <p:spPr>
          <a:xfrm>
            <a:off x="1770205" y="3709941"/>
            <a:ext cx="1896551" cy="169277"/>
          </a:xfrm>
          <a:prstGeom prst="rect">
            <a:avLst/>
          </a:prstGeom>
          <a:noFill/>
        </p:spPr>
        <p:txBody>
          <a:bodyPr wrap="square" lIns="0" tIns="0" rIns="0" bIns="0" rtlCol="0">
            <a:spAutoFit/>
          </a:bodyPr>
          <a:lstStyle/>
          <a:p>
            <a:pPr algn="l"/>
            <a:r>
              <a:rPr lang="en-US" sz="1100" b="1" dirty="0">
                <a:solidFill>
                  <a:srgbClr val="8661C5"/>
                </a:solidFill>
                <a:latin typeface="Cascadia Mono PL" pitchFamily="1" charset="0"/>
                <a:cs typeface="Cascadia Mono PL" pitchFamily="1" charset="0"/>
              </a:rPr>
              <a:t>string</a:t>
            </a:r>
            <a:endParaRPr lang="en-US" sz="1100" b="1" dirty="0">
              <a:solidFill>
                <a:srgbClr val="8661C5"/>
              </a:solidFill>
              <a:latin typeface="Cascadia Code SemiBold" panose="020B0609020000020004" pitchFamily="49" charset="0"/>
              <a:cs typeface="Cascadia Code SemiBold" panose="020B0609020000020004" pitchFamily="49" charset="0"/>
            </a:endParaRPr>
          </a:p>
        </p:txBody>
      </p:sp>
      <p:sp>
        <p:nvSpPr>
          <p:cNvPr id="60" name="TextBox 59">
            <a:extLst>
              <a:ext uri="{FF2B5EF4-FFF2-40B4-BE49-F238E27FC236}">
                <a16:creationId xmlns:a16="http://schemas.microsoft.com/office/drawing/2014/main" id="{A2EB48B2-071D-4DBE-91A0-F0C8AD1A83C7}"/>
              </a:ext>
            </a:extLst>
          </p:cNvPr>
          <p:cNvSpPr txBox="1"/>
          <p:nvPr/>
        </p:nvSpPr>
        <p:spPr>
          <a:xfrm>
            <a:off x="3039547" y="3709941"/>
            <a:ext cx="2613099" cy="169277"/>
          </a:xfrm>
          <a:prstGeom prst="rect">
            <a:avLst/>
          </a:prstGeom>
          <a:noFill/>
        </p:spPr>
        <p:txBody>
          <a:bodyPr wrap="square" lIns="0" tIns="0" rIns="0" bIns="0" rtlCol="0">
            <a:spAutoFit/>
          </a:bodyPr>
          <a:lstStyle/>
          <a:p>
            <a:pPr algn="l"/>
            <a:r>
              <a:rPr lang="en-US" sz="1100" b="1" dirty="0">
                <a:gradFill>
                  <a:gsLst>
                    <a:gs pos="2917">
                      <a:schemeClr val="tx1"/>
                    </a:gs>
                    <a:gs pos="30000">
                      <a:schemeClr val="tx1"/>
                    </a:gs>
                  </a:gsLst>
                  <a:lin ang="5400000" scaled="0"/>
                </a:gradFill>
                <a:latin typeface="Cascadia Mono PL" pitchFamily="1" charset="0"/>
                <a:cs typeface="Cascadia Mono PL" pitchFamily="1" charset="0"/>
              </a:rPr>
              <a:t>Id of the product purchased</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61" name="TextBox 60">
            <a:extLst>
              <a:ext uri="{FF2B5EF4-FFF2-40B4-BE49-F238E27FC236}">
                <a16:creationId xmlns:a16="http://schemas.microsoft.com/office/drawing/2014/main" id="{F2B36E76-8D29-4996-A782-50BA72408614}"/>
              </a:ext>
            </a:extLst>
          </p:cNvPr>
          <p:cNvSpPr txBox="1"/>
          <p:nvPr/>
        </p:nvSpPr>
        <p:spPr>
          <a:xfrm>
            <a:off x="368954" y="3965735"/>
            <a:ext cx="1896551" cy="169277"/>
          </a:xfrm>
          <a:prstGeom prst="rect">
            <a:avLst/>
          </a:prstGeom>
          <a:noFill/>
        </p:spPr>
        <p:txBody>
          <a:bodyPr wrap="square" lIns="0" tIns="0" rIns="0" bIns="0" rtlCol="0">
            <a:spAutoFit/>
          </a:bodyPr>
          <a:lstStyle/>
          <a:p>
            <a:pPr algn="l"/>
            <a:r>
              <a:rPr lang="en-US" sz="1100" b="1" dirty="0">
                <a:gradFill>
                  <a:gsLst>
                    <a:gs pos="2917">
                      <a:schemeClr val="tx1"/>
                    </a:gs>
                    <a:gs pos="30000">
                      <a:schemeClr val="tx1"/>
                    </a:gs>
                  </a:gsLst>
                  <a:lin ang="5400000" scaled="0"/>
                </a:gradFill>
                <a:latin typeface="Cascadia Mono PL" pitchFamily="1" charset="0"/>
                <a:cs typeface="Cascadia Mono PL" pitchFamily="1" charset="0"/>
              </a:rPr>
              <a:t>price</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62" name="TextBox 61">
            <a:extLst>
              <a:ext uri="{FF2B5EF4-FFF2-40B4-BE49-F238E27FC236}">
                <a16:creationId xmlns:a16="http://schemas.microsoft.com/office/drawing/2014/main" id="{B50EC5C4-B889-4CB0-9C34-1DC5A7734DC0}"/>
              </a:ext>
            </a:extLst>
          </p:cNvPr>
          <p:cNvSpPr txBox="1"/>
          <p:nvPr/>
        </p:nvSpPr>
        <p:spPr>
          <a:xfrm>
            <a:off x="1770205" y="3965735"/>
            <a:ext cx="1896551" cy="169277"/>
          </a:xfrm>
          <a:prstGeom prst="rect">
            <a:avLst/>
          </a:prstGeom>
          <a:noFill/>
        </p:spPr>
        <p:txBody>
          <a:bodyPr wrap="square" lIns="0" tIns="0" rIns="0" bIns="0" rtlCol="0">
            <a:spAutoFit/>
          </a:bodyPr>
          <a:lstStyle/>
          <a:p>
            <a:pPr algn="l"/>
            <a:r>
              <a:rPr lang="en-US" sz="1100" b="1" dirty="0">
                <a:solidFill>
                  <a:srgbClr val="FEF000"/>
                </a:solidFill>
                <a:latin typeface="Cascadia Mono PL" pitchFamily="1" charset="0"/>
                <a:cs typeface="Cascadia Mono PL" pitchFamily="1" charset="0"/>
              </a:rPr>
              <a:t>float</a:t>
            </a:r>
            <a:endParaRPr lang="en-US" sz="1100" b="1" dirty="0">
              <a:solidFill>
                <a:srgbClr val="FEF000"/>
              </a:solidFill>
              <a:latin typeface="Cascadia Code SemiBold" panose="020B0609020000020004" pitchFamily="49" charset="0"/>
              <a:cs typeface="Cascadia Code SemiBold" panose="020B0609020000020004" pitchFamily="49" charset="0"/>
            </a:endParaRPr>
          </a:p>
        </p:txBody>
      </p:sp>
      <p:sp>
        <p:nvSpPr>
          <p:cNvPr id="63" name="TextBox 62">
            <a:extLst>
              <a:ext uri="{FF2B5EF4-FFF2-40B4-BE49-F238E27FC236}">
                <a16:creationId xmlns:a16="http://schemas.microsoft.com/office/drawing/2014/main" id="{272DAB0A-7E88-41E9-9E23-CF8F117FEE60}"/>
              </a:ext>
            </a:extLst>
          </p:cNvPr>
          <p:cNvSpPr txBox="1"/>
          <p:nvPr/>
        </p:nvSpPr>
        <p:spPr>
          <a:xfrm>
            <a:off x="3039547" y="3965735"/>
            <a:ext cx="2613099" cy="169277"/>
          </a:xfrm>
          <a:prstGeom prst="rect">
            <a:avLst/>
          </a:prstGeom>
          <a:noFill/>
        </p:spPr>
        <p:txBody>
          <a:bodyPr wrap="square" lIns="0" tIns="0" rIns="0" bIns="0" rtlCol="0">
            <a:spAutoFit/>
          </a:bodyPr>
          <a:lstStyle/>
          <a:p>
            <a:pPr algn="l"/>
            <a:r>
              <a:rPr lang="en-US" sz="1100" b="1" dirty="0">
                <a:gradFill>
                  <a:gsLst>
                    <a:gs pos="2917">
                      <a:schemeClr val="tx1"/>
                    </a:gs>
                    <a:gs pos="30000">
                      <a:schemeClr val="tx1"/>
                    </a:gs>
                  </a:gsLst>
                  <a:lin ang="5400000" scaled="0"/>
                </a:gradFill>
                <a:latin typeface="Cascadia Mono PL" pitchFamily="1" charset="0"/>
                <a:cs typeface="Cascadia Mono PL" pitchFamily="1" charset="0"/>
              </a:rPr>
              <a:t>Price of the purchase</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65" name="TextBox 64">
            <a:extLst>
              <a:ext uri="{FF2B5EF4-FFF2-40B4-BE49-F238E27FC236}">
                <a16:creationId xmlns:a16="http://schemas.microsoft.com/office/drawing/2014/main" id="{4508E40C-7CC7-4DBA-8DE7-87CAA1CEBC9A}"/>
              </a:ext>
            </a:extLst>
          </p:cNvPr>
          <p:cNvSpPr txBox="1"/>
          <p:nvPr/>
        </p:nvSpPr>
        <p:spPr>
          <a:xfrm>
            <a:off x="368954" y="4221529"/>
            <a:ext cx="1896551" cy="169277"/>
          </a:xfrm>
          <a:prstGeom prst="rect">
            <a:avLst/>
          </a:prstGeom>
          <a:noFill/>
        </p:spPr>
        <p:txBody>
          <a:bodyPr wrap="square" lIns="0" tIns="0" rIns="0" bIns="0" rtlCol="0">
            <a:spAutoFit/>
          </a:bodyPr>
          <a:lstStyle/>
          <a:p>
            <a:pPr algn="l"/>
            <a:r>
              <a:rPr lang="en-US" sz="1100" b="1" dirty="0">
                <a:gradFill>
                  <a:gsLst>
                    <a:gs pos="2917">
                      <a:schemeClr val="tx1"/>
                    </a:gs>
                    <a:gs pos="30000">
                      <a:schemeClr val="tx1"/>
                    </a:gs>
                  </a:gsLst>
                  <a:lin ang="5400000" scaled="0"/>
                </a:gradFill>
                <a:latin typeface="Cascadia Mono PL" pitchFamily="1" charset="0"/>
                <a:cs typeface="Cascadia Mono PL" pitchFamily="1" charset="0"/>
              </a:rPr>
              <a:t>currency</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66" name="TextBox 65">
            <a:extLst>
              <a:ext uri="{FF2B5EF4-FFF2-40B4-BE49-F238E27FC236}">
                <a16:creationId xmlns:a16="http://schemas.microsoft.com/office/drawing/2014/main" id="{47C70819-C1FB-406C-9AFA-A79C24B950AE}"/>
              </a:ext>
            </a:extLst>
          </p:cNvPr>
          <p:cNvSpPr txBox="1"/>
          <p:nvPr/>
        </p:nvSpPr>
        <p:spPr>
          <a:xfrm>
            <a:off x="1770205" y="4221529"/>
            <a:ext cx="1896551" cy="169277"/>
          </a:xfrm>
          <a:prstGeom prst="rect">
            <a:avLst/>
          </a:prstGeom>
          <a:noFill/>
        </p:spPr>
        <p:txBody>
          <a:bodyPr wrap="square" lIns="0" tIns="0" rIns="0" bIns="0" rtlCol="0">
            <a:spAutoFit/>
          </a:bodyPr>
          <a:lstStyle/>
          <a:p>
            <a:pPr algn="l"/>
            <a:r>
              <a:rPr lang="en-US" sz="1100" b="1" dirty="0">
                <a:solidFill>
                  <a:srgbClr val="8661C5"/>
                </a:solidFill>
                <a:latin typeface="Cascadia Mono PL" pitchFamily="1" charset="0"/>
                <a:cs typeface="Cascadia Mono PL" pitchFamily="1" charset="0"/>
              </a:rPr>
              <a:t>string</a:t>
            </a:r>
            <a:endParaRPr lang="en-US" sz="1100" b="1" dirty="0">
              <a:solidFill>
                <a:srgbClr val="8661C5"/>
              </a:solidFill>
              <a:latin typeface="Cascadia Code SemiBold" panose="020B0609020000020004" pitchFamily="49" charset="0"/>
              <a:cs typeface="Cascadia Code SemiBold" panose="020B0609020000020004" pitchFamily="49" charset="0"/>
            </a:endParaRPr>
          </a:p>
        </p:txBody>
      </p:sp>
      <p:sp>
        <p:nvSpPr>
          <p:cNvPr id="67" name="TextBox 66">
            <a:extLst>
              <a:ext uri="{FF2B5EF4-FFF2-40B4-BE49-F238E27FC236}">
                <a16:creationId xmlns:a16="http://schemas.microsoft.com/office/drawing/2014/main" id="{88B8D0DA-F217-4211-87C8-986979C78503}"/>
              </a:ext>
            </a:extLst>
          </p:cNvPr>
          <p:cNvSpPr txBox="1"/>
          <p:nvPr/>
        </p:nvSpPr>
        <p:spPr>
          <a:xfrm>
            <a:off x="3039547" y="4221529"/>
            <a:ext cx="3660212" cy="169277"/>
          </a:xfrm>
          <a:prstGeom prst="rect">
            <a:avLst/>
          </a:prstGeom>
          <a:noFill/>
        </p:spPr>
        <p:txBody>
          <a:bodyPr wrap="square" lIns="0" tIns="0" rIns="0" bIns="0" rtlCol="0">
            <a:spAutoFit/>
          </a:bodyPr>
          <a:lstStyle/>
          <a:p>
            <a:pPr algn="l"/>
            <a:r>
              <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rPr>
              <a:t>Three letter alpha ISO 4217 currency code</a:t>
            </a:r>
          </a:p>
        </p:txBody>
      </p:sp>
      <p:sp>
        <p:nvSpPr>
          <p:cNvPr id="68" name="TextBox 67">
            <a:extLst>
              <a:ext uri="{FF2B5EF4-FFF2-40B4-BE49-F238E27FC236}">
                <a16:creationId xmlns:a16="http://schemas.microsoft.com/office/drawing/2014/main" id="{F82927EB-93C0-4A70-BFC9-AB806CF226C6}"/>
              </a:ext>
            </a:extLst>
          </p:cNvPr>
          <p:cNvSpPr txBox="1"/>
          <p:nvPr/>
        </p:nvSpPr>
        <p:spPr>
          <a:xfrm>
            <a:off x="368954" y="4477320"/>
            <a:ext cx="1896551" cy="169277"/>
          </a:xfrm>
          <a:prstGeom prst="rect">
            <a:avLst/>
          </a:prstGeom>
          <a:noFill/>
        </p:spPr>
        <p:txBody>
          <a:bodyPr wrap="square" lIns="0" tIns="0" rIns="0" bIns="0" rtlCol="0">
            <a:spAutoFit/>
          </a:bodyPr>
          <a:lstStyle/>
          <a:p>
            <a:pPr algn="l"/>
            <a:r>
              <a:rPr lang="en-US" sz="1100" b="1" dirty="0">
                <a:gradFill>
                  <a:gsLst>
                    <a:gs pos="2917">
                      <a:schemeClr val="tx1"/>
                    </a:gs>
                    <a:gs pos="30000">
                      <a:schemeClr val="tx1"/>
                    </a:gs>
                  </a:gsLst>
                  <a:lin ang="5400000" scaled="0"/>
                </a:gradFill>
                <a:latin typeface="Cascadia Mono PL" pitchFamily="1" charset="0"/>
                <a:cs typeface="Cascadia Mono PL" pitchFamily="1" charset="0"/>
              </a:rPr>
              <a:t>properties</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69" name="TextBox 68">
            <a:extLst>
              <a:ext uri="{FF2B5EF4-FFF2-40B4-BE49-F238E27FC236}">
                <a16:creationId xmlns:a16="http://schemas.microsoft.com/office/drawing/2014/main" id="{A64DDEF0-3F2F-4133-A2A5-41C0EC68D4C1}"/>
              </a:ext>
            </a:extLst>
          </p:cNvPr>
          <p:cNvSpPr txBox="1"/>
          <p:nvPr/>
        </p:nvSpPr>
        <p:spPr>
          <a:xfrm>
            <a:off x="1770205" y="4477320"/>
            <a:ext cx="1896551" cy="169277"/>
          </a:xfrm>
          <a:prstGeom prst="rect">
            <a:avLst/>
          </a:prstGeom>
          <a:noFill/>
        </p:spPr>
        <p:txBody>
          <a:bodyPr wrap="square" lIns="0" tIns="0" rIns="0" bIns="0" rtlCol="0">
            <a:spAutoFit/>
          </a:bodyPr>
          <a:lstStyle/>
          <a:p>
            <a:pPr algn="l"/>
            <a:r>
              <a:rPr lang="en-US" sz="1100" b="1" dirty="0">
                <a:solidFill>
                  <a:srgbClr val="8661C5"/>
                </a:solidFill>
                <a:latin typeface="Cascadia Mono PL" pitchFamily="1" charset="0"/>
                <a:cs typeface="Cascadia Mono PL" pitchFamily="1" charset="0"/>
              </a:rPr>
              <a:t>string</a:t>
            </a:r>
            <a:endParaRPr lang="en-US" sz="1100" b="1" dirty="0">
              <a:solidFill>
                <a:srgbClr val="8661C5"/>
              </a:solidFill>
              <a:latin typeface="Cascadia Code SemiBold" panose="020B0609020000020004" pitchFamily="49" charset="0"/>
              <a:cs typeface="Cascadia Code SemiBold" panose="020B0609020000020004" pitchFamily="49" charset="0"/>
            </a:endParaRPr>
          </a:p>
        </p:txBody>
      </p:sp>
      <p:sp>
        <p:nvSpPr>
          <p:cNvPr id="70" name="TextBox 69">
            <a:extLst>
              <a:ext uri="{FF2B5EF4-FFF2-40B4-BE49-F238E27FC236}">
                <a16:creationId xmlns:a16="http://schemas.microsoft.com/office/drawing/2014/main" id="{8DFE90AB-97AC-4B3D-B936-04F965642AF7}"/>
              </a:ext>
            </a:extLst>
          </p:cNvPr>
          <p:cNvSpPr txBox="1"/>
          <p:nvPr/>
        </p:nvSpPr>
        <p:spPr>
          <a:xfrm>
            <a:off x="3039547" y="4477320"/>
            <a:ext cx="4090058" cy="169277"/>
          </a:xfrm>
          <a:prstGeom prst="rect">
            <a:avLst/>
          </a:prstGeom>
          <a:noFill/>
        </p:spPr>
        <p:txBody>
          <a:bodyPr wrap="square" lIns="0" tIns="0" rIns="0" bIns="0" rtlCol="0">
            <a:spAutoFit/>
          </a:bodyPr>
          <a:lstStyle/>
          <a:p>
            <a:pPr algn="l"/>
            <a:r>
              <a:rPr lang="en-US" sz="1100" b="1" dirty="0">
                <a:gradFill>
                  <a:gsLst>
                    <a:gs pos="2917">
                      <a:schemeClr val="tx1"/>
                    </a:gs>
                    <a:gs pos="30000">
                      <a:schemeClr val="tx1"/>
                    </a:gs>
                  </a:gsLst>
                  <a:lin ang="5400000" scaled="0"/>
                </a:gradFill>
                <a:latin typeface="Cascadia Mono PL" pitchFamily="1" charset="0"/>
                <a:cs typeface="Cascadia Mono PL" pitchFamily="1" charset="0"/>
              </a:rPr>
              <a:t>JSON of the custom properties for this event</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73" name="Rectangle 72">
            <a:extLst>
              <a:ext uri="{FF2B5EF4-FFF2-40B4-BE49-F238E27FC236}">
                <a16:creationId xmlns:a16="http://schemas.microsoft.com/office/drawing/2014/main" id="{C3538609-2EF0-4260-B7BE-0B6B5F3836D6}"/>
              </a:ext>
            </a:extLst>
          </p:cNvPr>
          <p:cNvSpPr/>
          <p:nvPr/>
        </p:nvSpPr>
        <p:spPr bwMode="auto">
          <a:xfrm>
            <a:off x="9581661" y="1094500"/>
            <a:ext cx="730945" cy="226436"/>
          </a:xfrm>
          <a:prstGeom prst="rect">
            <a:avLst/>
          </a:prstGeom>
          <a:solidFill>
            <a:srgbClr val="FAFBF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74" name="Rectangle 73">
            <a:extLst>
              <a:ext uri="{FF2B5EF4-FFF2-40B4-BE49-F238E27FC236}">
                <a16:creationId xmlns:a16="http://schemas.microsoft.com/office/drawing/2014/main" id="{3202FEC9-D441-4D79-A609-47844A91D161}"/>
              </a:ext>
            </a:extLst>
          </p:cNvPr>
          <p:cNvSpPr/>
          <p:nvPr/>
        </p:nvSpPr>
        <p:spPr bwMode="auto">
          <a:xfrm>
            <a:off x="7393130" y="1097533"/>
            <a:ext cx="212521" cy="226436"/>
          </a:xfrm>
          <a:prstGeom prst="rect">
            <a:avLst/>
          </a:prstGeom>
          <a:solidFill>
            <a:srgbClr val="FAFBF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75" name="Left Brace 74">
            <a:extLst>
              <a:ext uri="{FF2B5EF4-FFF2-40B4-BE49-F238E27FC236}">
                <a16:creationId xmlns:a16="http://schemas.microsoft.com/office/drawing/2014/main" id="{2F72DC68-0C59-4BDC-9AC9-82B2E7B043B3}"/>
              </a:ext>
            </a:extLst>
          </p:cNvPr>
          <p:cNvSpPr/>
          <p:nvPr/>
        </p:nvSpPr>
        <p:spPr>
          <a:xfrm>
            <a:off x="7138683" y="3298383"/>
            <a:ext cx="396711" cy="1348214"/>
          </a:xfrm>
          <a:prstGeom prst="leftBrace">
            <a:avLst>
              <a:gd name="adj1" fmla="val 55208"/>
              <a:gd name="adj2" fmla="val 49814"/>
            </a:avLst>
          </a:prstGeom>
          <a:ln w="15875">
            <a:solidFill>
              <a:srgbClr val="50E6FF"/>
            </a:solidFill>
            <a:prstDash val="solid"/>
            <a:headEnd type="none" w="lg" len="med"/>
            <a:tailEnd type="none"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436651360"/>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56755191-3235-4B3F-B6EF-58DD80477058}"/>
              </a:ext>
            </a:extLst>
          </p:cNvPr>
          <p:cNvSpPr/>
          <p:nvPr/>
        </p:nvSpPr>
        <p:spPr bwMode="auto">
          <a:xfrm>
            <a:off x="1930400" y="1743266"/>
            <a:ext cx="9126220" cy="2866834"/>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53" name="TextBox 52">
            <a:extLst>
              <a:ext uri="{FF2B5EF4-FFF2-40B4-BE49-F238E27FC236}">
                <a16:creationId xmlns:a16="http://schemas.microsoft.com/office/drawing/2014/main" id="{E36D81FC-EF6C-4E37-BD1B-9EEAB08BBD56}"/>
              </a:ext>
            </a:extLst>
          </p:cNvPr>
          <p:cNvSpPr txBox="1"/>
          <p:nvPr/>
        </p:nvSpPr>
        <p:spPr>
          <a:xfrm>
            <a:off x="1930400" y="1781430"/>
            <a:ext cx="9050020" cy="2433423"/>
          </a:xfrm>
          <a:prstGeom prst="rect">
            <a:avLst/>
          </a:prstGeom>
          <a:noFill/>
        </p:spPr>
        <p:txBody>
          <a:bodyPr wrap="square" anchor="ctr">
            <a:spAutoFit/>
          </a:bodyPr>
          <a:lstStyle/>
          <a:p>
            <a:pPr algn="ctr">
              <a:lnSpc>
                <a:spcPct val="300000"/>
              </a:lnSpc>
            </a:pPr>
            <a:r>
              <a:rPr lang="en-US" dirty="0">
                <a:latin typeface="Cascadia Mono PL" pitchFamily="1" charset="0"/>
                <a:cs typeface="Cascadia Mono PL" pitchFamily="1" charset="0"/>
              </a:rPr>
              <a:t>currents / dataexport.prod-02.AzureBlob.integration.12345 / </a:t>
            </a:r>
            <a:r>
              <a:rPr lang="en-US" dirty="0" err="1">
                <a:latin typeface="Cascadia Mono PL" pitchFamily="1" charset="0"/>
                <a:cs typeface="Cascadia Mono PL" pitchFamily="1" charset="0"/>
              </a:rPr>
              <a:t>event_type</a:t>
            </a:r>
            <a:r>
              <a:rPr lang="en-US" dirty="0">
                <a:latin typeface="Cascadia Mono PL" pitchFamily="1" charset="0"/>
                <a:cs typeface="Cascadia Mono PL" pitchFamily="1" charset="0"/>
              </a:rPr>
              <a:t>=</a:t>
            </a:r>
            <a:r>
              <a:rPr lang="en-US" dirty="0" err="1">
                <a:latin typeface="Cascadia Mono PL" pitchFamily="1" charset="0"/>
                <a:cs typeface="Cascadia Mono PL" pitchFamily="1" charset="0"/>
              </a:rPr>
              <a:t>users.behaviors.Purchase</a:t>
            </a:r>
            <a:r>
              <a:rPr lang="en-US" dirty="0">
                <a:latin typeface="Cascadia Mono PL" pitchFamily="1" charset="0"/>
                <a:cs typeface="Cascadia Mono PL" pitchFamily="1" charset="0"/>
              </a:rPr>
              <a:t> / date=2020-11-16-10 / 1 / A / </a:t>
            </a:r>
          </a:p>
          <a:p>
            <a:pPr algn="ctr">
              <a:lnSpc>
                <a:spcPct val="300000"/>
              </a:lnSpc>
            </a:pPr>
            <a:r>
              <a:rPr lang="en-US" dirty="0">
                <a:latin typeface="Cascadia Mono PL" pitchFamily="1" charset="0"/>
                <a:cs typeface="Cascadia Mono PL" pitchFamily="1" charset="0"/>
              </a:rPr>
              <a:t>dataexport.prod-02.AzureBlob.integration.12345+2+1.avro</a:t>
            </a:r>
          </a:p>
        </p:txBody>
      </p:sp>
      <p:sp>
        <p:nvSpPr>
          <p:cNvPr id="6" name="Rectangle 5">
            <a:extLst>
              <a:ext uri="{FF2B5EF4-FFF2-40B4-BE49-F238E27FC236}">
                <a16:creationId xmlns:a16="http://schemas.microsoft.com/office/drawing/2014/main" id="{4D3068BB-FB16-4B65-A687-BFC01587D3E7}"/>
              </a:ext>
            </a:extLst>
          </p:cNvPr>
          <p:cNvSpPr/>
          <p:nvPr/>
        </p:nvSpPr>
        <p:spPr bwMode="auto">
          <a:xfrm>
            <a:off x="2511425" y="2112098"/>
            <a:ext cx="1146175"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a:noFill/>
                <a:latin typeface="Segoe UI Semibold"/>
                <a:cs typeface="Segoe UI" pitchFamily="34" charset="0"/>
              </a:rPr>
              <a:t>Store</a:t>
            </a:r>
          </a:p>
        </p:txBody>
      </p:sp>
      <p:sp>
        <p:nvSpPr>
          <p:cNvPr id="7" name="TextBox 6">
            <a:extLst>
              <a:ext uri="{FF2B5EF4-FFF2-40B4-BE49-F238E27FC236}">
                <a16:creationId xmlns:a16="http://schemas.microsoft.com/office/drawing/2014/main" id="{3E09488D-83AB-407E-B165-1826EFE5CFEF}"/>
              </a:ext>
            </a:extLst>
          </p:cNvPr>
          <p:cNvSpPr txBox="1"/>
          <p:nvPr/>
        </p:nvSpPr>
        <p:spPr>
          <a:xfrm>
            <a:off x="2511425" y="1925752"/>
            <a:ext cx="1146175"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your-bucket-prefix</a:t>
            </a:r>
          </a:p>
        </p:txBody>
      </p:sp>
      <p:sp>
        <p:nvSpPr>
          <p:cNvPr id="8" name="Rectangle 7">
            <a:extLst>
              <a:ext uri="{FF2B5EF4-FFF2-40B4-BE49-F238E27FC236}">
                <a16:creationId xmlns:a16="http://schemas.microsoft.com/office/drawing/2014/main" id="{46E70641-BD9F-42EC-815F-B474C409E86C}"/>
              </a:ext>
            </a:extLst>
          </p:cNvPr>
          <p:cNvSpPr/>
          <p:nvPr/>
        </p:nvSpPr>
        <p:spPr bwMode="auto">
          <a:xfrm>
            <a:off x="5436577" y="2112098"/>
            <a:ext cx="984982"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a:noFill/>
                <a:latin typeface="Segoe UI Semibold"/>
                <a:cs typeface="Segoe UI" pitchFamily="34" charset="0"/>
              </a:rPr>
              <a:t>Store</a:t>
            </a:r>
          </a:p>
        </p:txBody>
      </p:sp>
      <p:sp>
        <p:nvSpPr>
          <p:cNvPr id="9" name="TextBox 8">
            <a:extLst>
              <a:ext uri="{FF2B5EF4-FFF2-40B4-BE49-F238E27FC236}">
                <a16:creationId xmlns:a16="http://schemas.microsoft.com/office/drawing/2014/main" id="{93790291-9616-481A-87CB-C577744D4D1B}"/>
              </a:ext>
            </a:extLst>
          </p:cNvPr>
          <p:cNvSpPr txBox="1"/>
          <p:nvPr/>
        </p:nvSpPr>
        <p:spPr>
          <a:xfrm>
            <a:off x="5360743" y="1925752"/>
            <a:ext cx="1146175"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cluster-identifier</a:t>
            </a:r>
          </a:p>
        </p:txBody>
      </p:sp>
      <p:sp>
        <p:nvSpPr>
          <p:cNvPr id="10" name="Rectangle 9">
            <a:extLst>
              <a:ext uri="{FF2B5EF4-FFF2-40B4-BE49-F238E27FC236}">
                <a16:creationId xmlns:a16="http://schemas.microsoft.com/office/drawing/2014/main" id="{38937668-8CA9-4E47-8D65-3B555656A3B4}"/>
              </a:ext>
            </a:extLst>
          </p:cNvPr>
          <p:cNvSpPr/>
          <p:nvPr/>
        </p:nvSpPr>
        <p:spPr bwMode="auto">
          <a:xfrm>
            <a:off x="6502155" y="2112098"/>
            <a:ext cx="1247775"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a:noFill/>
                <a:latin typeface="Segoe UI Semibold"/>
                <a:cs typeface="Segoe UI" pitchFamily="34" charset="0"/>
              </a:rPr>
              <a:t>Store</a:t>
            </a:r>
          </a:p>
        </p:txBody>
      </p:sp>
      <p:sp>
        <p:nvSpPr>
          <p:cNvPr id="14" name="TextBox 13">
            <a:extLst>
              <a:ext uri="{FF2B5EF4-FFF2-40B4-BE49-F238E27FC236}">
                <a16:creationId xmlns:a16="http://schemas.microsoft.com/office/drawing/2014/main" id="{E5BE42B0-B851-4F20-8460-FD90B0C5D71A}"/>
              </a:ext>
            </a:extLst>
          </p:cNvPr>
          <p:cNvSpPr txBox="1"/>
          <p:nvPr/>
        </p:nvSpPr>
        <p:spPr>
          <a:xfrm>
            <a:off x="6550025" y="1925752"/>
            <a:ext cx="1146175"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connection-type</a:t>
            </a:r>
          </a:p>
        </p:txBody>
      </p:sp>
      <p:sp>
        <p:nvSpPr>
          <p:cNvPr id="17" name="Rectangle 16">
            <a:extLst>
              <a:ext uri="{FF2B5EF4-FFF2-40B4-BE49-F238E27FC236}">
                <a16:creationId xmlns:a16="http://schemas.microsoft.com/office/drawing/2014/main" id="{53C37E46-DA16-4691-A504-2C0DD9017AF8}"/>
              </a:ext>
            </a:extLst>
          </p:cNvPr>
          <p:cNvSpPr/>
          <p:nvPr/>
        </p:nvSpPr>
        <p:spPr bwMode="auto">
          <a:xfrm>
            <a:off x="9429749" y="2112098"/>
            <a:ext cx="753817"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dirty="0">
                <a:noFill/>
                <a:latin typeface="Segoe UI Semibold"/>
                <a:cs typeface="Segoe UI" pitchFamily="34" charset="0"/>
              </a:rPr>
              <a:t>Store</a:t>
            </a:r>
          </a:p>
        </p:txBody>
      </p:sp>
      <p:sp>
        <p:nvSpPr>
          <p:cNvPr id="18" name="TextBox 17">
            <a:extLst>
              <a:ext uri="{FF2B5EF4-FFF2-40B4-BE49-F238E27FC236}">
                <a16:creationId xmlns:a16="http://schemas.microsoft.com/office/drawing/2014/main" id="{8245FC44-C621-44C2-82D6-ED4AD7925CDE}"/>
              </a:ext>
            </a:extLst>
          </p:cNvPr>
          <p:cNvSpPr txBox="1"/>
          <p:nvPr/>
        </p:nvSpPr>
        <p:spPr>
          <a:xfrm>
            <a:off x="9228806" y="1925752"/>
            <a:ext cx="1146175"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integration-id</a:t>
            </a:r>
          </a:p>
        </p:txBody>
      </p:sp>
      <p:sp>
        <p:nvSpPr>
          <p:cNvPr id="19" name="Rectangle 18">
            <a:extLst>
              <a:ext uri="{FF2B5EF4-FFF2-40B4-BE49-F238E27FC236}">
                <a16:creationId xmlns:a16="http://schemas.microsoft.com/office/drawing/2014/main" id="{6D3B8694-32C4-4D28-A3F2-6A5408F4077C}"/>
              </a:ext>
            </a:extLst>
          </p:cNvPr>
          <p:cNvSpPr/>
          <p:nvPr/>
        </p:nvSpPr>
        <p:spPr bwMode="auto">
          <a:xfrm>
            <a:off x="3502733" y="2908285"/>
            <a:ext cx="3218815"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a:noFill/>
                <a:latin typeface="Segoe UI Semibold"/>
                <a:cs typeface="Segoe UI" pitchFamily="34" charset="0"/>
              </a:rPr>
              <a:t>Store</a:t>
            </a:r>
          </a:p>
        </p:txBody>
      </p:sp>
      <p:sp>
        <p:nvSpPr>
          <p:cNvPr id="20" name="TextBox 19">
            <a:extLst>
              <a:ext uri="{FF2B5EF4-FFF2-40B4-BE49-F238E27FC236}">
                <a16:creationId xmlns:a16="http://schemas.microsoft.com/office/drawing/2014/main" id="{4F64340E-8F67-42F9-89C8-21D4B7FB1B30}"/>
              </a:ext>
            </a:extLst>
          </p:cNvPr>
          <p:cNvSpPr txBox="1"/>
          <p:nvPr/>
        </p:nvSpPr>
        <p:spPr>
          <a:xfrm>
            <a:off x="3502733" y="2729564"/>
            <a:ext cx="3218815"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event-type</a:t>
            </a:r>
          </a:p>
        </p:txBody>
      </p:sp>
      <p:sp>
        <p:nvSpPr>
          <p:cNvPr id="21" name="Rectangle 20">
            <a:extLst>
              <a:ext uri="{FF2B5EF4-FFF2-40B4-BE49-F238E27FC236}">
                <a16:creationId xmlns:a16="http://schemas.microsoft.com/office/drawing/2014/main" id="{7D0C0BA1-F7CD-4CEA-ACE7-C5BF24C2D092}"/>
              </a:ext>
            </a:extLst>
          </p:cNvPr>
          <p:cNvSpPr/>
          <p:nvPr/>
        </p:nvSpPr>
        <p:spPr bwMode="auto">
          <a:xfrm>
            <a:off x="7780410" y="2908285"/>
            <a:ext cx="1745298"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a:noFill/>
                <a:latin typeface="Segoe UI Semibold"/>
                <a:cs typeface="Segoe UI" pitchFamily="34" charset="0"/>
              </a:rPr>
              <a:t>Store</a:t>
            </a:r>
          </a:p>
        </p:txBody>
      </p:sp>
      <p:sp>
        <p:nvSpPr>
          <p:cNvPr id="22" name="TextBox 21">
            <a:extLst>
              <a:ext uri="{FF2B5EF4-FFF2-40B4-BE49-F238E27FC236}">
                <a16:creationId xmlns:a16="http://schemas.microsoft.com/office/drawing/2014/main" id="{CD402B4F-8D56-47F6-9E90-A6D8F95D7F88}"/>
              </a:ext>
            </a:extLst>
          </p:cNvPr>
          <p:cNvSpPr txBox="1"/>
          <p:nvPr/>
        </p:nvSpPr>
        <p:spPr>
          <a:xfrm>
            <a:off x="7780410" y="2729564"/>
            <a:ext cx="1745298"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date</a:t>
            </a:r>
          </a:p>
        </p:txBody>
      </p:sp>
      <p:sp>
        <p:nvSpPr>
          <p:cNvPr id="25" name="Rectangle 24">
            <a:extLst>
              <a:ext uri="{FF2B5EF4-FFF2-40B4-BE49-F238E27FC236}">
                <a16:creationId xmlns:a16="http://schemas.microsoft.com/office/drawing/2014/main" id="{5CF29089-1271-40FA-AB18-5144ABFB911C}"/>
              </a:ext>
            </a:extLst>
          </p:cNvPr>
          <p:cNvSpPr/>
          <p:nvPr/>
        </p:nvSpPr>
        <p:spPr bwMode="auto">
          <a:xfrm>
            <a:off x="9825513" y="2908285"/>
            <a:ext cx="342813"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a:noFill/>
                <a:latin typeface="Segoe UI Semibold"/>
                <a:cs typeface="Segoe UI" pitchFamily="34" charset="0"/>
              </a:rPr>
              <a:t>Store</a:t>
            </a:r>
          </a:p>
        </p:txBody>
      </p:sp>
      <p:sp>
        <p:nvSpPr>
          <p:cNvPr id="26" name="TextBox 25">
            <a:extLst>
              <a:ext uri="{FF2B5EF4-FFF2-40B4-BE49-F238E27FC236}">
                <a16:creationId xmlns:a16="http://schemas.microsoft.com/office/drawing/2014/main" id="{2A4D5345-4599-449D-B2FE-C4AEA5B2C21E}"/>
              </a:ext>
            </a:extLst>
          </p:cNvPr>
          <p:cNvSpPr txBox="1"/>
          <p:nvPr/>
        </p:nvSpPr>
        <p:spPr>
          <a:xfrm>
            <a:off x="9667990" y="2729564"/>
            <a:ext cx="657858"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schema-id</a:t>
            </a:r>
          </a:p>
        </p:txBody>
      </p:sp>
      <p:sp>
        <p:nvSpPr>
          <p:cNvPr id="27" name="Rectangle 26">
            <a:extLst>
              <a:ext uri="{FF2B5EF4-FFF2-40B4-BE49-F238E27FC236}">
                <a16:creationId xmlns:a16="http://schemas.microsoft.com/office/drawing/2014/main" id="{A8B3FAF8-DA6B-4C74-BF05-D94AD135533F}"/>
              </a:ext>
            </a:extLst>
          </p:cNvPr>
          <p:cNvSpPr/>
          <p:nvPr/>
        </p:nvSpPr>
        <p:spPr bwMode="auto">
          <a:xfrm>
            <a:off x="10359741" y="2908285"/>
            <a:ext cx="342813"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dirty="0">
                <a:noFill/>
                <a:latin typeface="Segoe UI Semibold"/>
                <a:cs typeface="Segoe UI" pitchFamily="34" charset="0"/>
              </a:rPr>
              <a:t>Store</a:t>
            </a:r>
          </a:p>
        </p:txBody>
      </p:sp>
      <p:sp>
        <p:nvSpPr>
          <p:cNvPr id="28" name="TextBox 27">
            <a:extLst>
              <a:ext uri="{FF2B5EF4-FFF2-40B4-BE49-F238E27FC236}">
                <a16:creationId xmlns:a16="http://schemas.microsoft.com/office/drawing/2014/main" id="{50FC798D-23F3-4850-89F2-DB21BB273D82}"/>
              </a:ext>
            </a:extLst>
          </p:cNvPr>
          <p:cNvSpPr txBox="1"/>
          <p:nvPr/>
        </p:nvSpPr>
        <p:spPr>
          <a:xfrm>
            <a:off x="10194598" y="2729564"/>
            <a:ext cx="657858"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zone</a:t>
            </a:r>
          </a:p>
        </p:txBody>
      </p:sp>
      <p:sp>
        <p:nvSpPr>
          <p:cNvPr id="31" name="Rectangle 30">
            <a:extLst>
              <a:ext uri="{FF2B5EF4-FFF2-40B4-BE49-F238E27FC236}">
                <a16:creationId xmlns:a16="http://schemas.microsoft.com/office/drawing/2014/main" id="{7BF4C2A8-FF55-4AB5-B0B0-0B98073A7D55}"/>
              </a:ext>
            </a:extLst>
          </p:cNvPr>
          <p:cNvSpPr/>
          <p:nvPr/>
        </p:nvSpPr>
        <p:spPr bwMode="auto">
          <a:xfrm>
            <a:off x="4232617" y="3756007"/>
            <a:ext cx="984982"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a:noFill/>
                <a:latin typeface="Segoe UI Semibold"/>
                <a:cs typeface="Segoe UI" pitchFamily="34" charset="0"/>
              </a:rPr>
              <a:t>Store</a:t>
            </a:r>
          </a:p>
        </p:txBody>
      </p:sp>
      <p:sp>
        <p:nvSpPr>
          <p:cNvPr id="42" name="TextBox 41">
            <a:extLst>
              <a:ext uri="{FF2B5EF4-FFF2-40B4-BE49-F238E27FC236}">
                <a16:creationId xmlns:a16="http://schemas.microsoft.com/office/drawing/2014/main" id="{BEEA9C97-CBEF-4923-B507-CCDEF14C844B}"/>
              </a:ext>
            </a:extLst>
          </p:cNvPr>
          <p:cNvSpPr txBox="1"/>
          <p:nvPr/>
        </p:nvSpPr>
        <p:spPr>
          <a:xfrm>
            <a:off x="4156783" y="3569661"/>
            <a:ext cx="1146175"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cluster-identifier</a:t>
            </a:r>
          </a:p>
        </p:txBody>
      </p:sp>
      <p:sp>
        <p:nvSpPr>
          <p:cNvPr id="43" name="Rectangle 42">
            <a:extLst>
              <a:ext uri="{FF2B5EF4-FFF2-40B4-BE49-F238E27FC236}">
                <a16:creationId xmlns:a16="http://schemas.microsoft.com/office/drawing/2014/main" id="{0410894C-1B0B-47BE-926A-845B7A273E2F}"/>
              </a:ext>
            </a:extLst>
          </p:cNvPr>
          <p:cNvSpPr/>
          <p:nvPr/>
        </p:nvSpPr>
        <p:spPr bwMode="auto">
          <a:xfrm>
            <a:off x="5302958" y="3756007"/>
            <a:ext cx="1247775"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a:noFill/>
                <a:latin typeface="Segoe UI Semibold"/>
                <a:cs typeface="Segoe UI" pitchFamily="34" charset="0"/>
              </a:rPr>
              <a:t>Store</a:t>
            </a:r>
          </a:p>
        </p:txBody>
      </p:sp>
      <p:sp>
        <p:nvSpPr>
          <p:cNvPr id="45" name="TextBox 44">
            <a:extLst>
              <a:ext uri="{FF2B5EF4-FFF2-40B4-BE49-F238E27FC236}">
                <a16:creationId xmlns:a16="http://schemas.microsoft.com/office/drawing/2014/main" id="{1C1F2EF3-86CD-4E26-9A55-F9CDF4EB44FA}"/>
              </a:ext>
            </a:extLst>
          </p:cNvPr>
          <p:cNvSpPr txBox="1"/>
          <p:nvPr/>
        </p:nvSpPr>
        <p:spPr>
          <a:xfrm>
            <a:off x="5350828" y="3569661"/>
            <a:ext cx="1146175"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connection-type</a:t>
            </a:r>
          </a:p>
        </p:txBody>
      </p:sp>
      <p:sp>
        <p:nvSpPr>
          <p:cNvPr id="46" name="Rectangle 45">
            <a:extLst>
              <a:ext uri="{FF2B5EF4-FFF2-40B4-BE49-F238E27FC236}">
                <a16:creationId xmlns:a16="http://schemas.microsoft.com/office/drawing/2014/main" id="{C7FD75B0-A570-467B-8000-5CB3AE151D59}"/>
              </a:ext>
            </a:extLst>
          </p:cNvPr>
          <p:cNvSpPr/>
          <p:nvPr/>
        </p:nvSpPr>
        <p:spPr bwMode="auto">
          <a:xfrm>
            <a:off x="8219354" y="3756007"/>
            <a:ext cx="753817"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dirty="0">
                <a:noFill/>
                <a:latin typeface="Segoe UI Semibold"/>
                <a:cs typeface="Segoe UI" pitchFamily="34" charset="0"/>
              </a:rPr>
              <a:t>Store</a:t>
            </a:r>
          </a:p>
        </p:txBody>
      </p:sp>
      <p:sp>
        <p:nvSpPr>
          <p:cNvPr id="96" name="TextBox 95">
            <a:extLst>
              <a:ext uri="{FF2B5EF4-FFF2-40B4-BE49-F238E27FC236}">
                <a16:creationId xmlns:a16="http://schemas.microsoft.com/office/drawing/2014/main" id="{05439484-77A6-49D5-9D9D-40809415F89D}"/>
              </a:ext>
            </a:extLst>
          </p:cNvPr>
          <p:cNvSpPr txBox="1"/>
          <p:nvPr/>
        </p:nvSpPr>
        <p:spPr>
          <a:xfrm>
            <a:off x="8018411" y="3569661"/>
            <a:ext cx="1146175"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integration-id</a:t>
            </a:r>
          </a:p>
        </p:txBody>
      </p:sp>
    </p:spTree>
    <p:extLst>
      <p:ext uri="{BB962C8B-B14F-4D97-AF65-F5344CB8AC3E}">
        <p14:creationId xmlns:p14="http://schemas.microsoft.com/office/powerpoint/2010/main" val="3277397840"/>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69986779-DF7A-4CAB-B8E2-FCCEE7C40E5D}"/>
              </a:ext>
            </a:extLst>
          </p:cNvPr>
          <p:cNvGrpSpPr/>
          <p:nvPr/>
        </p:nvGrpSpPr>
        <p:grpSpPr>
          <a:xfrm>
            <a:off x="666262" y="1704938"/>
            <a:ext cx="11231359" cy="2397688"/>
            <a:chOff x="94762" y="1346798"/>
            <a:chExt cx="11231359" cy="2397688"/>
          </a:xfrm>
        </p:grpSpPr>
        <p:sp>
          <p:nvSpPr>
            <p:cNvPr id="5" name="Rectangle 4">
              <a:extLst>
                <a:ext uri="{FF2B5EF4-FFF2-40B4-BE49-F238E27FC236}">
                  <a16:creationId xmlns:a16="http://schemas.microsoft.com/office/drawing/2014/main" id="{504895A5-2BCB-4BEB-9EEA-4ECB078F0A8E}"/>
                </a:ext>
              </a:extLst>
            </p:cNvPr>
            <p:cNvSpPr/>
            <p:nvPr/>
          </p:nvSpPr>
          <p:spPr bwMode="auto">
            <a:xfrm>
              <a:off x="94763" y="1346798"/>
              <a:ext cx="11231358" cy="2397688"/>
            </a:xfrm>
            <a:prstGeom prst="rect">
              <a:avLst/>
            </a:prstGeom>
            <a:solidFill>
              <a:srgbClr val="1A202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 name="Picture 1">
              <a:extLst>
                <a:ext uri="{FF2B5EF4-FFF2-40B4-BE49-F238E27FC236}">
                  <a16:creationId xmlns:a16="http://schemas.microsoft.com/office/drawing/2014/main" id="{CDB3FB71-58CA-41AE-B482-3323323AF1CB}"/>
                </a:ext>
              </a:extLst>
            </p:cNvPr>
            <p:cNvPicPr>
              <a:picLocks noChangeAspect="1"/>
            </p:cNvPicPr>
            <p:nvPr/>
          </p:nvPicPr>
          <p:blipFill rotWithShape="1">
            <a:blip r:embed="rId3">
              <a:alphaModFix/>
            </a:blip>
            <a:srcRect r="12411" b="5754"/>
            <a:stretch/>
          </p:blipFill>
          <p:spPr>
            <a:xfrm>
              <a:off x="94762" y="1346798"/>
              <a:ext cx="7284599" cy="2397688"/>
            </a:xfrm>
            <a:prstGeom prst="rect">
              <a:avLst/>
            </a:prstGeom>
          </p:spPr>
        </p:pic>
        <p:cxnSp>
          <p:nvCxnSpPr>
            <p:cNvPr id="44" name="Straight Connector 43">
              <a:extLst>
                <a:ext uri="{FF2B5EF4-FFF2-40B4-BE49-F238E27FC236}">
                  <a16:creationId xmlns:a16="http://schemas.microsoft.com/office/drawing/2014/main" id="{1FE06CEA-3827-499C-BB19-D025983EB364}"/>
                </a:ext>
              </a:extLst>
            </p:cNvPr>
            <p:cNvCxnSpPr>
              <a:cxnSpLocks/>
            </p:cNvCxnSpPr>
            <p:nvPr/>
          </p:nvCxnSpPr>
          <p:spPr>
            <a:xfrm>
              <a:off x="7300473" y="1788848"/>
              <a:ext cx="4025647" cy="0"/>
            </a:xfrm>
            <a:prstGeom prst="line">
              <a:avLst/>
            </a:prstGeom>
            <a:ln w="10795">
              <a:solidFill>
                <a:srgbClr val="F0EEED"/>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57D0E94F-0374-4D41-9F90-1AFEC751D17F}"/>
                </a:ext>
              </a:extLst>
            </p:cNvPr>
            <p:cNvCxnSpPr>
              <a:cxnSpLocks/>
            </p:cNvCxnSpPr>
            <p:nvPr/>
          </p:nvCxnSpPr>
          <p:spPr>
            <a:xfrm>
              <a:off x="7300473" y="2118095"/>
              <a:ext cx="4025647" cy="0"/>
            </a:xfrm>
            <a:prstGeom prst="line">
              <a:avLst/>
            </a:prstGeom>
            <a:ln w="10795">
              <a:solidFill>
                <a:srgbClr val="F0EEED"/>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C1CF3910-232F-4F11-9A21-135E617EA873}"/>
                </a:ext>
              </a:extLst>
            </p:cNvPr>
            <p:cNvCxnSpPr>
              <a:cxnSpLocks/>
            </p:cNvCxnSpPr>
            <p:nvPr/>
          </p:nvCxnSpPr>
          <p:spPr>
            <a:xfrm>
              <a:off x="7300473" y="2442580"/>
              <a:ext cx="4025647" cy="0"/>
            </a:xfrm>
            <a:prstGeom prst="line">
              <a:avLst/>
            </a:prstGeom>
            <a:ln w="10795">
              <a:solidFill>
                <a:srgbClr val="F0EEED"/>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A19EC998-2F94-4C5C-8710-5FA967B88A7F}"/>
                </a:ext>
              </a:extLst>
            </p:cNvPr>
            <p:cNvCxnSpPr>
              <a:cxnSpLocks/>
            </p:cNvCxnSpPr>
            <p:nvPr/>
          </p:nvCxnSpPr>
          <p:spPr>
            <a:xfrm>
              <a:off x="7300473" y="2764684"/>
              <a:ext cx="4025647" cy="0"/>
            </a:xfrm>
            <a:prstGeom prst="line">
              <a:avLst/>
            </a:prstGeom>
            <a:ln w="10795">
              <a:solidFill>
                <a:srgbClr val="F0EEED"/>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3B39AB11-EB09-4050-8C59-44A6D21FB3D0}"/>
                </a:ext>
              </a:extLst>
            </p:cNvPr>
            <p:cNvCxnSpPr>
              <a:cxnSpLocks/>
            </p:cNvCxnSpPr>
            <p:nvPr/>
          </p:nvCxnSpPr>
          <p:spPr>
            <a:xfrm>
              <a:off x="7300473" y="3089963"/>
              <a:ext cx="4025647" cy="0"/>
            </a:xfrm>
            <a:prstGeom prst="line">
              <a:avLst/>
            </a:prstGeom>
            <a:ln w="10795">
              <a:solidFill>
                <a:srgbClr val="F0EEED"/>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D9CB39B0-F51A-445D-96F9-52914D028F5E}"/>
                </a:ext>
              </a:extLst>
            </p:cNvPr>
            <p:cNvCxnSpPr>
              <a:cxnSpLocks/>
            </p:cNvCxnSpPr>
            <p:nvPr/>
          </p:nvCxnSpPr>
          <p:spPr>
            <a:xfrm>
              <a:off x="7300473" y="3416829"/>
              <a:ext cx="4025647" cy="0"/>
            </a:xfrm>
            <a:prstGeom prst="line">
              <a:avLst/>
            </a:prstGeom>
            <a:ln w="10795">
              <a:solidFill>
                <a:srgbClr val="F0EEED"/>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3E078EBE-683E-4CF9-B225-758A7BD8657B}"/>
                </a:ext>
              </a:extLst>
            </p:cNvPr>
            <p:cNvSpPr txBox="1"/>
            <p:nvPr/>
          </p:nvSpPr>
          <p:spPr>
            <a:xfrm>
              <a:off x="7440325" y="1488083"/>
              <a:ext cx="3777585" cy="181918"/>
            </a:xfrm>
            <a:prstGeom prst="rect">
              <a:avLst/>
            </a:prstGeom>
            <a:noFill/>
          </p:spPr>
          <p:txBody>
            <a:bodyPr wrap="square" tIns="0" bIns="0" rtlCol="0">
              <a:spAutoFit/>
            </a:bodyPr>
            <a:lstStyle/>
            <a:p>
              <a:pPr marL="0" marR="0" lvl="0" indent="0" algn="l" defTabSz="1097280" rtl="0" eaLnBrk="1" fontAlgn="auto" latinLnBrk="0" hangingPunct="1">
                <a:lnSpc>
                  <a:spcPct val="125000"/>
                </a:lnSpc>
                <a:spcBef>
                  <a:spcPts val="0"/>
                </a:spcBef>
                <a:spcAft>
                  <a:spcPts val="0"/>
                </a:spcAft>
                <a:buClrTx/>
                <a:buSzTx/>
                <a:buFontTx/>
                <a:buNone/>
                <a:tabLst/>
                <a:defRPr/>
              </a:pPr>
              <a:r>
                <a:rPr kumimoji="0" lang="en-US" sz="1050" i="0" u="none" strike="noStrike" kern="1200" cap="none" spc="0" normalizeH="0" baseline="0" noProof="0" dirty="0">
                  <a:ln>
                    <a:noFill/>
                  </a:ln>
                  <a:effectLst/>
                  <a:uLnTx/>
                  <a:uFillTx/>
                  <a:latin typeface="+mj-lt"/>
                  <a:ea typeface="Segoe Pro" charset="0"/>
                  <a:cs typeface="Segoe UI Regular" panose="020B0502040204020203" pitchFamily="34" charset="0"/>
                </a:rPr>
                <a:t>Note</a:t>
              </a:r>
              <a:endParaRPr kumimoji="0" lang="en-US" sz="1050" b="0" i="0" u="none" strike="noStrike" kern="1200" cap="none" spc="0" normalizeH="0" baseline="0" noProof="0" dirty="0">
                <a:ln>
                  <a:noFill/>
                </a:ln>
                <a:effectLst/>
                <a:uLnTx/>
                <a:uFillTx/>
                <a:latin typeface="Segoe UI Regular" panose="020B0502040204020203" pitchFamily="34" charset="0"/>
                <a:ea typeface="Segoe Pro" charset="0"/>
                <a:cs typeface="Segoe UI Regular" panose="020B0502040204020203" pitchFamily="34" charset="0"/>
              </a:endParaRPr>
            </a:p>
          </p:txBody>
        </p:sp>
        <p:sp>
          <p:nvSpPr>
            <p:cNvPr id="34" name="TextBox 33">
              <a:extLst>
                <a:ext uri="{FF2B5EF4-FFF2-40B4-BE49-F238E27FC236}">
                  <a16:creationId xmlns:a16="http://schemas.microsoft.com/office/drawing/2014/main" id="{361C6D09-D27D-4C11-95B1-E52CFD064EEF}"/>
                </a:ext>
              </a:extLst>
            </p:cNvPr>
            <p:cNvSpPr txBox="1"/>
            <p:nvPr/>
          </p:nvSpPr>
          <p:spPr>
            <a:xfrm>
              <a:off x="7440325" y="1843282"/>
              <a:ext cx="3777589" cy="181973"/>
            </a:xfrm>
            <a:prstGeom prst="rect">
              <a:avLst/>
            </a:prstGeom>
            <a:noFill/>
          </p:spPr>
          <p:txBody>
            <a:bodyPr wrap="square" tIns="0" bIns="0" rtlCol="0">
              <a:spAutoFit/>
            </a:bodyPr>
            <a:lstStyle/>
            <a:p>
              <a:pPr marL="0" marR="0" lvl="0" indent="0" algn="l" defTabSz="1097280" rtl="0" eaLnBrk="1" fontAlgn="auto" latinLnBrk="0" hangingPunct="1">
                <a:lnSpc>
                  <a:spcPct val="125000"/>
                </a:lnSpc>
                <a:spcBef>
                  <a:spcPts val="0"/>
                </a:spcBef>
                <a:spcAft>
                  <a:spcPts val="0"/>
                </a:spcAft>
                <a:buClrTx/>
                <a:buSzTx/>
                <a:buFontTx/>
                <a:buNone/>
                <a:tabLst/>
                <a:defRPr/>
              </a:pPr>
              <a:r>
                <a:rPr kumimoji="0" lang="en-US" sz="1050" i="0" u="none" strike="noStrike" kern="1200" cap="none" spc="0" normalizeH="0" baseline="0" noProof="0" dirty="0">
                  <a:ln>
                    <a:noFill/>
                  </a:ln>
                  <a:effectLst/>
                  <a:uLnTx/>
                  <a:uFillTx/>
                  <a:ea typeface="Segoe Pro" charset="0"/>
                  <a:cs typeface="Segoe UI Regular" panose="020B0502040204020203" pitchFamily="34" charset="0"/>
                </a:rPr>
                <a:t>Will host our Data Transformation logic</a:t>
              </a:r>
              <a:endParaRPr kumimoji="0" lang="en-US" sz="1050" b="0" i="0" u="none" strike="noStrike" kern="1200" cap="none" spc="0" normalizeH="0" baseline="0" noProof="0" dirty="0">
                <a:ln>
                  <a:noFill/>
                </a:ln>
                <a:effectLst/>
                <a:uLnTx/>
                <a:uFillTx/>
                <a:ea typeface="Segoe Pro" charset="0"/>
                <a:cs typeface="Segoe UI Regular" panose="020B0502040204020203" pitchFamily="34" charset="0"/>
              </a:endParaRPr>
            </a:p>
          </p:txBody>
        </p:sp>
        <p:sp>
          <p:nvSpPr>
            <p:cNvPr id="37" name="TextBox 36">
              <a:extLst>
                <a:ext uri="{FF2B5EF4-FFF2-40B4-BE49-F238E27FC236}">
                  <a16:creationId xmlns:a16="http://schemas.microsoft.com/office/drawing/2014/main" id="{FD678EA0-DC58-4A2C-9FD5-03D5C1FEA660}"/>
                </a:ext>
              </a:extLst>
            </p:cNvPr>
            <p:cNvSpPr txBox="1"/>
            <p:nvPr/>
          </p:nvSpPr>
          <p:spPr>
            <a:xfrm>
              <a:off x="7440322" y="2177621"/>
              <a:ext cx="3777589" cy="181973"/>
            </a:xfrm>
            <a:prstGeom prst="rect">
              <a:avLst/>
            </a:prstGeom>
            <a:noFill/>
          </p:spPr>
          <p:txBody>
            <a:bodyPr wrap="square" tIns="0" bIns="0" rtlCol="0">
              <a:spAutoFit/>
            </a:bodyPr>
            <a:lstStyle/>
            <a:p>
              <a:pPr marL="0" marR="0" lvl="0" indent="0" algn="l" defTabSz="1097280" rtl="0" eaLnBrk="1" fontAlgn="auto" latinLnBrk="0" hangingPunct="1">
                <a:lnSpc>
                  <a:spcPct val="125000"/>
                </a:lnSpc>
                <a:spcBef>
                  <a:spcPts val="0"/>
                </a:spcBef>
                <a:spcAft>
                  <a:spcPts val="0"/>
                </a:spcAft>
                <a:buClrTx/>
                <a:buSzTx/>
                <a:buFontTx/>
                <a:buNone/>
                <a:tabLst/>
                <a:defRPr/>
              </a:pPr>
              <a:r>
                <a:rPr kumimoji="0" lang="en-US" sz="1050" i="0" u="none" strike="noStrike" kern="1200" cap="none" spc="0" normalizeH="0" baseline="0" noProof="0" dirty="0">
                  <a:ln>
                    <a:noFill/>
                  </a:ln>
                  <a:effectLst/>
                  <a:uLnTx/>
                  <a:uFillTx/>
                  <a:ea typeface="Segoe Pro" charset="0"/>
                  <a:cs typeface="Segoe UI Light" panose="020B0502040204020203" pitchFamily="34" charset="0"/>
                </a:rPr>
                <a:t>For hosting passwords/credentials</a:t>
              </a:r>
              <a:endParaRPr kumimoji="0" lang="en-US" sz="1050" b="0" i="0" u="none" strike="noStrike" kern="1200" cap="none" spc="0" normalizeH="0" baseline="0" noProof="0" dirty="0">
                <a:ln>
                  <a:noFill/>
                </a:ln>
                <a:effectLst/>
                <a:uLnTx/>
                <a:uFillTx/>
                <a:ea typeface="Segoe Pro" charset="0"/>
                <a:cs typeface="Segoe UI Light" panose="020B0502040204020203" pitchFamily="34" charset="0"/>
              </a:endParaRPr>
            </a:p>
          </p:txBody>
        </p:sp>
        <p:sp>
          <p:nvSpPr>
            <p:cNvPr id="38" name="TextBox 37">
              <a:extLst>
                <a:ext uri="{FF2B5EF4-FFF2-40B4-BE49-F238E27FC236}">
                  <a16:creationId xmlns:a16="http://schemas.microsoft.com/office/drawing/2014/main" id="{1D019E5B-46D8-4951-B17D-D5EB57613970}"/>
                </a:ext>
              </a:extLst>
            </p:cNvPr>
            <p:cNvSpPr txBox="1"/>
            <p:nvPr/>
          </p:nvSpPr>
          <p:spPr>
            <a:xfrm>
              <a:off x="7440322" y="2505332"/>
              <a:ext cx="3777589" cy="181973"/>
            </a:xfrm>
            <a:prstGeom prst="rect">
              <a:avLst/>
            </a:prstGeom>
            <a:noFill/>
          </p:spPr>
          <p:txBody>
            <a:bodyPr wrap="square" tIns="0" bIns="0" rtlCol="0">
              <a:spAutoFit/>
            </a:bodyPr>
            <a:lstStyle/>
            <a:p>
              <a:pPr marL="0" marR="0" lvl="0" indent="0" algn="l" defTabSz="1097280" rtl="0" eaLnBrk="1" fontAlgn="auto" latinLnBrk="0" hangingPunct="1">
                <a:lnSpc>
                  <a:spcPct val="125000"/>
                </a:lnSpc>
                <a:spcBef>
                  <a:spcPts val="0"/>
                </a:spcBef>
                <a:spcAft>
                  <a:spcPts val="0"/>
                </a:spcAft>
                <a:buClrTx/>
                <a:buSzTx/>
                <a:buFontTx/>
                <a:buNone/>
                <a:tabLst/>
                <a:defRPr/>
              </a:pPr>
              <a:r>
                <a:rPr kumimoji="0" lang="en-US" sz="1050" i="0" u="none" strike="noStrike" kern="1200" cap="none" spc="0" normalizeH="0" baseline="0" noProof="0" dirty="0">
                  <a:ln>
                    <a:noFill/>
                  </a:ln>
                  <a:effectLst/>
                  <a:uLnTx/>
                  <a:uFillTx/>
                  <a:ea typeface="Segoe Pro" charset="0"/>
                  <a:cs typeface="Segoe UI Light" panose="020B0502040204020203" pitchFamily="34" charset="0"/>
                </a:rPr>
                <a:t>Will host ingested data in relational/queryable format</a:t>
              </a:r>
              <a:endParaRPr kumimoji="0" lang="en-US" sz="1050" b="0" i="0" u="none" strike="noStrike" kern="1200" cap="none" spc="0" normalizeH="0" baseline="0" noProof="0" dirty="0">
                <a:ln>
                  <a:noFill/>
                </a:ln>
                <a:effectLst/>
                <a:uLnTx/>
                <a:uFillTx/>
                <a:ea typeface="Segoe Pro" charset="0"/>
                <a:cs typeface="Segoe UI Light" panose="020B0502040204020203" pitchFamily="34" charset="0"/>
              </a:endParaRPr>
            </a:p>
          </p:txBody>
        </p:sp>
        <p:sp>
          <p:nvSpPr>
            <p:cNvPr id="39" name="TextBox 38">
              <a:extLst>
                <a:ext uri="{FF2B5EF4-FFF2-40B4-BE49-F238E27FC236}">
                  <a16:creationId xmlns:a16="http://schemas.microsoft.com/office/drawing/2014/main" id="{F4BD46A0-C3BE-4AF2-99FD-77CC5ACBC007}"/>
                </a:ext>
              </a:extLst>
            </p:cNvPr>
            <p:cNvSpPr txBox="1"/>
            <p:nvPr/>
          </p:nvSpPr>
          <p:spPr>
            <a:xfrm>
              <a:off x="7440322" y="2834578"/>
              <a:ext cx="3777589" cy="181973"/>
            </a:xfrm>
            <a:prstGeom prst="rect">
              <a:avLst/>
            </a:prstGeom>
            <a:noFill/>
          </p:spPr>
          <p:txBody>
            <a:bodyPr wrap="square" tIns="0" bIns="0" rtlCol="0">
              <a:spAutoFit/>
            </a:bodyPr>
            <a:lstStyle/>
            <a:p>
              <a:pPr marL="0" marR="0" lvl="0" indent="0" algn="l" defTabSz="1097280" rtl="0" eaLnBrk="1" fontAlgn="auto" latinLnBrk="0" hangingPunct="1">
                <a:lnSpc>
                  <a:spcPct val="125000"/>
                </a:lnSpc>
                <a:spcBef>
                  <a:spcPts val="0"/>
                </a:spcBef>
                <a:spcAft>
                  <a:spcPts val="0"/>
                </a:spcAft>
                <a:buClrTx/>
                <a:buSzTx/>
                <a:buFontTx/>
                <a:buNone/>
                <a:tabLst/>
                <a:defRPr/>
              </a:pPr>
              <a:r>
                <a:rPr kumimoji="0" lang="en-US" sz="1050" i="0" u="none" strike="noStrike" kern="1200" cap="none" spc="0" normalizeH="0" baseline="0" noProof="0" dirty="0">
                  <a:ln>
                    <a:noFill/>
                  </a:ln>
                  <a:effectLst/>
                  <a:uLnTx/>
                  <a:uFillTx/>
                  <a:ea typeface="Segoe Pro" charset="0"/>
                  <a:cs typeface="Segoe UI Light" panose="020B0502040204020203" pitchFamily="34" charset="0"/>
                </a:rPr>
                <a:t>A logical server for Synapse (no functional role)</a:t>
              </a:r>
              <a:endParaRPr kumimoji="0" lang="en-US" sz="1050" b="0" i="0" u="none" strike="noStrike" kern="1200" cap="none" spc="0" normalizeH="0" baseline="0" noProof="0" dirty="0">
                <a:ln>
                  <a:noFill/>
                </a:ln>
                <a:effectLst/>
                <a:uLnTx/>
                <a:uFillTx/>
                <a:ea typeface="Segoe Pro" charset="0"/>
                <a:cs typeface="Segoe UI Light" panose="020B0502040204020203" pitchFamily="34" charset="0"/>
              </a:endParaRPr>
            </a:p>
          </p:txBody>
        </p:sp>
        <p:sp>
          <p:nvSpPr>
            <p:cNvPr id="40" name="TextBox 39">
              <a:extLst>
                <a:ext uri="{FF2B5EF4-FFF2-40B4-BE49-F238E27FC236}">
                  <a16:creationId xmlns:a16="http://schemas.microsoft.com/office/drawing/2014/main" id="{7891E9DA-7EED-47F4-A124-6F4C3D525A00}"/>
                </a:ext>
              </a:extLst>
            </p:cNvPr>
            <p:cNvSpPr txBox="1"/>
            <p:nvPr/>
          </p:nvSpPr>
          <p:spPr>
            <a:xfrm>
              <a:off x="7440321" y="3154430"/>
              <a:ext cx="3777589" cy="181973"/>
            </a:xfrm>
            <a:prstGeom prst="rect">
              <a:avLst/>
            </a:prstGeom>
            <a:noFill/>
          </p:spPr>
          <p:txBody>
            <a:bodyPr wrap="square" tIns="0" bIns="0" rtlCol="0">
              <a:spAutoFit/>
            </a:bodyPr>
            <a:lstStyle/>
            <a:p>
              <a:pPr marL="0" marR="0" lvl="0" indent="0" algn="l" defTabSz="1097280" rtl="0" eaLnBrk="1" fontAlgn="auto" latinLnBrk="0" hangingPunct="1">
                <a:lnSpc>
                  <a:spcPct val="125000"/>
                </a:lnSpc>
                <a:spcBef>
                  <a:spcPts val="0"/>
                </a:spcBef>
                <a:spcAft>
                  <a:spcPts val="0"/>
                </a:spcAft>
                <a:buClrTx/>
                <a:buSzTx/>
                <a:buFontTx/>
                <a:buNone/>
                <a:tabLst/>
                <a:defRPr/>
              </a:pPr>
              <a:r>
                <a:rPr kumimoji="0" lang="en-US" sz="1050" i="0" u="none" strike="noStrike" kern="1200" cap="none" spc="0" normalizeH="0" baseline="0" noProof="0" dirty="0">
                  <a:ln>
                    <a:noFill/>
                  </a:ln>
                  <a:effectLst/>
                  <a:uLnTx/>
                  <a:uFillTx/>
                  <a:ea typeface="Segoe Pro" charset="0"/>
                  <a:cs typeface="Segoe UI Light" panose="020B0502040204020203" pitchFamily="34" charset="0"/>
                </a:rPr>
                <a:t>Landing zone for Braze Currents Data</a:t>
              </a:r>
              <a:endParaRPr kumimoji="0" lang="en-US" sz="1050" b="0" i="0" u="none" strike="noStrike" kern="1200" cap="none" spc="0" normalizeH="0" baseline="0" noProof="0" dirty="0">
                <a:ln>
                  <a:noFill/>
                </a:ln>
                <a:effectLst/>
                <a:uLnTx/>
                <a:uFillTx/>
                <a:ea typeface="Segoe Pro" charset="0"/>
                <a:cs typeface="Segoe UI Light" panose="020B0502040204020203" pitchFamily="34" charset="0"/>
              </a:endParaRPr>
            </a:p>
          </p:txBody>
        </p:sp>
        <p:sp>
          <p:nvSpPr>
            <p:cNvPr id="41" name="TextBox 40">
              <a:extLst>
                <a:ext uri="{FF2B5EF4-FFF2-40B4-BE49-F238E27FC236}">
                  <a16:creationId xmlns:a16="http://schemas.microsoft.com/office/drawing/2014/main" id="{874A1771-86C7-4B88-9DD8-3D6E6FFF9DE7}"/>
                </a:ext>
              </a:extLst>
            </p:cNvPr>
            <p:cNvSpPr txBox="1"/>
            <p:nvPr/>
          </p:nvSpPr>
          <p:spPr>
            <a:xfrm>
              <a:off x="7440321" y="3482141"/>
              <a:ext cx="3777589" cy="181973"/>
            </a:xfrm>
            <a:prstGeom prst="rect">
              <a:avLst/>
            </a:prstGeom>
            <a:noFill/>
          </p:spPr>
          <p:txBody>
            <a:bodyPr wrap="square" tIns="0" bIns="0" rtlCol="0">
              <a:spAutoFit/>
            </a:bodyPr>
            <a:lstStyle/>
            <a:p>
              <a:pPr marL="0" marR="0" lvl="0" indent="0" algn="l" defTabSz="1097280" rtl="0" eaLnBrk="1" fontAlgn="auto" latinLnBrk="0" hangingPunct="1">
                <a:lnSpc>
                  <a:spcPct val="125000"/>
                </a:lnSpc>
                <a:spcBef>
                  <a:spcPts val="0"/>
                </a:spcBef>
                <a:spcAft>
                  <a:spcPts val="0"/>
                </a:spcAft>
                <a:buClrTx/>
                <a:buSzTx/>
                <a:buFontTx/>
                <a:buNone/>
                <a:tabLst/>
                <a:defRPr/>
              </a:pPr>
              <a:r>
                <a:rPr kumimoji="0" lang="en-US" sz="1050" i="0" u="none" strike="noStrike" kern="1200" cap="none" spc="0" normalizeH="0" baseline="0" noProof="0" dirty="0">
                  <a:ln>
                    <a:noFill/>
                  </a:ln>
                  <a:effectLst/>
                  <a:uLnTx/>
                  <a:uFillTx/>
                  <a:ea typeface="Segoe Pro" charset="0"/>
                  <a:cs typeface="Segoe UI Light" panose="020B0502040204020203" pitchFamily="34" charset="0"/>
                </a:rPr>
                <a:t>A temporary staging Blob Account required for Synapse</a:t>
              </a:r>
              <a:endParaRPr kumimoji="0" lang="en-US" sz="1050" b="0" i="0" u="none" strike="noStrike" kern="1200" cap="none" spc="0" normalizeH="0" baseline="0" noProof="0" dirty="0">
                <a:ln>
                  <a:noFill/>
                </a:ln>
                <a:effectLst/>
                <a:uLnTx/>
                <a:uFillTx/>
                <a:ea typeface="Segoe Pro" charset="0"/>
                <a:cs typeface="Segoe UI Light" panose="020B0502040204020203" pitchFamily="34" charset="0"/>
              </a:endParaRPr>
            </a:p>
          </p:txBody>
        </p:sp>
      </p:grpSp>
    </p:spTree>
    <p:extLst>
      <p:ext uri="{BB962C8B-B14F-4D97-AF65-F5344CB8AC3E}">
        <p14:creationId xmlns:p14="http://schemas.microsoft.com/office/powerpoint/2010/main" val="144785300"/>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56755191-3235-4B3F-B6EF-58DD80477058}"/>
              </a:ext>
            </a:extLst>
          </p:cNvPr>
          <p:cNvSpPr/>
          <p:nvPr/>
        </p:nvSpPr>
        <p:spPr bwMode="auto">
          <a:xfrm>
            <a:off x="1930400" y="1743266"/>
            <a:ext cx="9126220" cy="2866834"/>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7D0C0BA1-F7CD-4CEA-ACE7-C5BF24C2D092}"/>
              </a:ext>
            </a:extLst>
          </p:cNvPr>
          <p:cNvSpPr/>
          <p:nvPr/>
        </p:nvSpPr>
        <p:spPr bwMode="auto">
          <a:xfrm>
            <a:off x="7101840" y="2923525"/>
            <a:ext cx="2423868" cy="497010"/>
          </a:xfrm>
          <a:prstGeom prst="rect">
            <a:avLst/>
          </a:prstGeom>
          <a:solidFill>
            <a:srgbClr val="FF0000">
              <a:alpha val="39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a:noFill/>
                <a:latin typeface="Segoe UI Semibold"/>
                <a:cs typeface="Segoe UI" pitchFamily="34" charset="0"/>
              </a:rPr>
              <a:t>Store</a:t>
            </a:r>
          </a:p>
        </p:txBody>
      </p:sp>
      <p:sp>
        <p:nvSpPr>
          <p:cNvPr id="53" name="TextBox 52">
            <a:extLst>
              <a:ext uri="{FF2B5EF4-FFF2-40B4-BE49-F238E27FC236}">
                <a16:creationId xmlns:a16="http://schemas.microsoft.com/office/drawing/2014/main" id="{E36D81FC-EF6C-4E37-BD1B-9EEAB08BBD56}"/>
              </a:ext>
            </a:extLst>
          </p:cNvPr>
          <p:cNvSpPr txBox="1"/>
          <p:nvPr/>
        </p:nvSpPr>
        <p:spPr>
          <a:xfrm>
            <a:off x="1930400" y="1781430"/>
            <a:ext cx="9050020" cy="2433423"/>
          </a:xfrm>
          <a:prstGeom prst="rect">
            <a:avLst/>
          </a:prstGeom>
          <a:noFill/>
        </p:spPr>
        <p:txBody>
          <a:bodyPr wrap="square" anchor="ctr">
            <a:spAutoFit/>
          </a:bodyPr>
          <a:lstStyle/>
          <a:p>
            <a:pPr algn="ctr">
              <a:lnSpc>
                <a:spcPct val="300000"/>
              </a:lnSpc>
            </a:pPr>
            <a:r>
              <a:rPr lang="en-US" dirty="0">
                <a:latin typeface="Cascadia Mono PL" pitchFamily="1" charset="0"/>
                <a:cs typeface="Cascadia Mono PL" pitchFamily="1" charset="0"/>
              </a:rPr>
              <a:t>currents / dataexport.prod-02.AzureBlob.integration.12345 / </a:t>
            </a:r>
            <a:r>
              <a:rPr lang="en-US" dirty="0" err="1">
                <a:latin typeface="Cascadia Mono PL" pitchFamily="1" charset="0"/>
                <a:cs typeface="Cascadia Mono PL" pitchFamily="1" charset="0"/>
              </a:rPr>
              <a:t>event_type</a:t>
            </a:r>
            <a:r>
              <a:rPr lang="en-US" dirty="0">
                <a:latin typeface="Cascadia Mono PL" pitchFamily="1" charset="0"/>
                <a:cs typeface="Cascadia Mono PL" pitchFamily="1" charset="0"/>
              </a:rPr>
              <a:t>=</a:t>
            </a:r>
            <a:r>
              <a:rPr lang="en-US" dirty="0" err="1">
                <a:latin typeface="Cascadia Mono PL" pitchFamily="1" charset="0"/>
                <a:cs typeface="Cascadia Mono PL" pitchFamily="1" charset="0"/>
              </a:rPr>
              <a:t>users.behaviors.Purchase</a:t>
            </a:r>
            <a:r>
              <a:rPr lang="en-US" dirty="0">
                <a:latin typeface="Cascadia Mono PL" pitchFamily="1" charset="0"/>
                <a:cs typeface="Cascadia Mono PL" pitchFamily="1" charset="0"/>
              </a:rPr>
              <a:t> / date=2020-11-16-10 / 1 / A / </a:t>
            </a:r>
          </a:p>
          <a:p>
            <a:pPr algn="ctr">
              <a:lnSpc>
                <a:spcPct val="300000"/>
              </a:lnSpc>
            </a:pPr>
            <a:r>
              <a:rPr lang="en-US" dirty="0">
                <a:latin typeface="Cascadia Mono PL" pitchFamily="1" charset="0"/>
                <a:cs typeface="Cascadia Mono PL" pitchFamily="1" charset="0"/>
              </a:rPr>
              <a:t>dataexport.prod-02.AzureBlob.integration.12345+2+1.avro</a:t>
            </a:r>
          </a:p>
        </p:txBody>
      </p:sp>
    </p:spTree>
    <p:extLst>
      <p:ext uri="{BB962C8B-B14F-4D97-AF65-F5344CB8AC3E}">
        <p14:creationId xmlns:p14="http://schemas.microsoft.com/office/powerpoint/2010/main" val="1210159277"/>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4DAD97EB-69B6-4CCE-93D2-42439F8B6F46}"/>
              </a:ext>
            </a:extLst>
          </p:cNvPr>
          <p:cNvSpPr/>
          <p:nvPr/>
        </p:nvSpPr>
        <p:spPr bwMode="auto">
          <a:xfrm>
            <a:off x="210994" y="1078733"/>
            <a:ext cx="2396739" cy="1461267"/>
          </a:xfrm>
          <a:prstGeom prst="roundRect">
            <a:avLst>
              <a:gd name="adj" fmla="val 2161"/>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148" name="Straight Connector 147">
            <a:extLst>
              <a:ext uri="{FF2B5EF4-FFF2-40B4-BE49-F238E27FC236}">
                <a16:creationId xmlns:a16="http://schemas.microsoft.com/office/drawing/2014/main" id="{0EC561F4-7267-4D76-BF80-9221D52E2E2D}"/>
              </a:ext>
            </a:extLst>
          </p:cNvPr>
          <p:cNvCxnSpPr>
            <a:cxnSpLocks/>
          </p:cNvCxnSpPr>
          <p:nvPr/>
        </p:nvCxnSpPr>
        <p:spPr>
          <a:xfrm>
            <a:off x="368954" y="1538908"/>
            <a:ext cx="2055899" cy="0"/>
          </a:xfrm>
          <a:prstGeom prst="line">
            <a:avLst/>
          </a:prstGeom>
          <a:solidFill>
            <a:schemeClr val="bg1"/>
          </a:solidFill>
          <a:ln w="38100">
            <a:solidFill>
              <a:srgbClr val="74747D"/>
            </a:solidFill>
            <a:prstDash val="solid"/>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11" name="TextBox 10">
            <a:extLst>
              <a:ext uri="{FF2B5EF4-FFF2-40B4-BE49-F238E27FC236}">
                <a16:creationId xmlns:a16="http://schemas.microsoft.com/office/drawing/2014/main" id="{52DA9C5D-BCC4-48A5-873F-1CCBEBB16702}"/>
              </a:ext>
            </a:extLst>
          </p:cNvPr>
          <p:cNvSpPr txBox="1"/>
          <p:nvPr/>
        </p:nvSpPr>
        <p:spPr>
          <a:xfrm>
            <a:off x="368954" y="1241766"/>
            <a:ext cx="2055899" cy="169277"/>
          </a:xfrm>
          <a:prstGeom prst="rect">
            <a:avLst/>
          </a:prstGeom>
          <a:noFill/>
        </p:spPr>
        <p:txBody>
          <a:bodyPr wrap="square" lIns="0" tIns="0" rIns="0" bIns="0" rtlCol="0">
            <a:spAutoFit/>
          </a:bodyPr>
          <a:lstStyle/>
          <a:p>
            <a:pPr algn="l"/>
            <a:r>
              <a:rPr lang="en-US" sz="1100" dirty="0" err="1">
                <a:gradFill>
                  <a:gsLst>
                    <a:gs pos="2917">
                      <a:schemeClr val="tx1"/>
                    </a:gs>
                    <a:gs pos="30000">
                      <a:schemeClr val="tx1"/>
                    </a:gs>
                  </a:gsLst>
                  <a:lin ang="5400000" scaled="0"/>
                </a:gradFill>
                <a:latin typeface="Cascadia Code" pitchFamily="1" charset="0"/>
                <a:cs typeface="Cascadia Code" pitchFamily="1" charset="0"/>
              </a:rPr>
              <a:t>example.avro.</a:t>
            </a:r>
            <a:r>
              <a:rPr lang="en-US" sz="1100" dirty="0" err="1">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rPr>
              <a:t>User</a:t>
            </a:r>
            <a:endParaRPr lang="en-US" sz="1100"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12" name="TextBox 11">
            <a:extLst>
              <a:ext uri="{FF2B5EF4-FFF2-40B4-BE49-F238E27FC236}">
                <a16:creationId xmlns:a16="http://schemas.microsoft.com/office/drawing/2014/main" id="{869E9EA6-8235-4526-A761-6C939CCCE747}"/>
              </a:ext>
            </a:extLst>
          </p:cNvPr>
          <p:cNvSpPr txBox="1"/>
          <p:nvPr/>
        </p:nvSpPr>
        <p:spPr>
          <a:xfrm>
            <a:off x="368954" y="1663589"/>
            <a:ext cx="1896551" cy="169277"/>
          </a:xfrm>
          <a:prstGeom prst="rect">
            <a:avLst/>
          </a:prstGeom>
          <a:noFill/>
        </p:spPr>
        <p:txBody>
          <a:bodyPr wrap="square" lIns="0" tIns="0" rIns="0" bIns="0" rtlCol="0">
            <a:spAutoFit/>
          </a:bodyPr>
          <a:lstStyle/>
          <a:p>
            <a:pPr algn="l"/>
            <a:r>
              <a:rPr lang="en-US" sz="1100" b="1" dirty="0" err="1">
                <a:gradFill>
                  <a:gsLst>
                    <a:gs pos="2917">
                      <a:schemeClr val="tx1"/>
                    </a:gs>
                    <a:gs pos="30000">
                      <a:schemeClr val="tx1"/>
                    </a:gs>
                  </a:gsLst>
                  <a:lin ang="5400000" scaled="0"/>
                </a:gradFill>
                <a:latin typeface="Cascadia Mono PL" pitchFamily="1" charset="0"/>
                <a:cs typeface="Cascadia Mono PL" pitchFamily="1" charset="0"/>
              </a:rPr>
              <a:t>user_name</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13" name="TextBox 12">
            <a:extLst>
              <a:ext uri="{FF2B5EF4-FFF2-40B4-BE49-F238E27FC236}">
                <a16:creationId xmlns:a16="http://schemas.microsoft.com/office/drawing/2014/main" id="{94D45351-32D3-4A04-A69B-3B120B73F3D3}"/>
              </a:ext>
            </a:extLst>
          </p:cNvPr>
          <p:cNvSpPr txBox="1"/>
          <p:nvPr/>
        </p:nvSpPr>
        <p:spPr>
          <a:xfrm>
            <a:off x="1770206" y="1663589"/>
            <a:ext cx="779320" cy="169277"/>
          </a:xfrm>
          <a:prstGeom prst="rect">
            <a:avLst/>
          </a:prstGeom>
          <a:noFill/>
        </p:spPr>
        <p:txBody>
          <a:bodyPr wrap="square" lIns="0" tIns="0" rIns="0" bIns="0" rtlCol="0">
            <a:spAutoFit/>
          </a:bodyPr>
          <a:lstStyle/>
          <a:p>
            <a:pPr algn="l"/>
            <a:r>
              <a:rPr lang="en-US" sz="1100" b="1" dirty="0">
                <a:solidFill>
                  <a:srgbClr val="8661C5"/>
                </a:solidFill>
                <a:latin typeface="Cascadia Mono PL" pitchFamily="1" charset="0"/>
                <a:cs typeface="Cascadia Mono PL" pitchFamily="1" charset="0"/>
              </a:rPr>
              <a:t>string</a:t>
            </a:r>
            <a:endParaRPr lang="en-US" sz="1100" b="1" dirty="0">
              <a:solidFill>
                <a:srgbClr val="8661C5"/>
              </a:solidFill>
              <a:latin typeface="Cascadia Code SemiBold" panose="020B0609020000020004" pitchFamily="49" charset="0"/>
              <a:cs typeface="Cascadia Code SemiBold" panose="020B0609020000020004" pitchFamily="49" charset="0"/>
            </a:endParaRPr>
          </a:p>
        </p:txBody>
      </p:sp>
      <p:sp>
        <p:nvSpPr>
          <p:cNvPr id="23" name="Rectangle 22">
            <a:extLst>
              <a:ext uri="{FF2B5EF4-FFF2-40B4-BE49-F238E27FC236}">
                <a16:creationId xmlns:a16="http://schemas.microsoft.com/office/drawing/2014/main" id="{7D90A04E-7DF7-4DB3-8235-C532D8EE3794}"/>
              </a:ext>
            </a:extLst>
          </p:cNvPr>
          <p:cNvSpPr/>
          <p:nvPr/>
        </p:nvSpPr>
        <p:spPr bwMode="auto">
          <a:xfrm>
            <a:off x="191944" y="1078734"/>
            <a:ext cx="92361" cy="1461266"/>
          </a:xfrm>
          <a:prstGeom prst="rect">
            <a:avLst/>
          </a:prstGeom>
          <a:solidFill>
            <a:srgbClr val="FE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9" name="TextBox 28">
            <a:extLst>
              <a:ext uri="{FF2B5EF4-FFF2-40B4-BE49-F238E27FC236}">
                <a16:creationId xmlns:a16="http://schemas.microsoft.com/office/drawing/2014/main" id="{7EF94781-EECB-4CF1-A7B5-3C1F096EFD88}"/>
              </a:ext>
            </a:extLst>
          </p:cNvPr>
          <p:cNvSpPr txBox="1"/>
          <p:nvPr/>
        </p:nvSpPr>
        <p:spPr>
          <a:xfrm>
            <a:off x="368954" y="1919383"/>
            <a:ext cx="1896551" cy="169277"/>
          </a:xfrm>
          <a:prstGeom prst="rect">
            <a:avLst/>
          </a:prstGeom>
          <a:noFill/>
        </p:spPr>
        <p:txBody>
          <a:bodyPr wrap="square" lIns="0" tIns="0" rIns="0" bIns="0" rtlCol="0">
            <a:spAutoFit/>
          </a:bodyPr>
          <a:lstStyle/>
          <a:p>
            <a:pPr algn="l"/>
            <a:r>
              <a:rPr lang="en-US" sz="1100" b="1" dirty="0" err="1">
                <a:gradFill>
                  <a:gsLst>
                    <a:gs pos="2917">
                      <a:schemeClr val="tx1"/>
                    </a:gs>
                    <a:gs pos="30000">
                      <a:schemeClr val="tx1"/>
                    </a:gs>
                  </a:gsLst>
                  <a:lin ang="5400000" scaled="0"/>
                </a:gradFill>
                <a:latin typeface="Cascadia Mono PL" pitchFamily="1" charset="0"/>
                <a:cs typeface="Cascadia Mono PL" pitchFamily="1" charset="0"/>
              </a:rPr>
              <a:t>user_score</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30" name="TextBox 29">
            <a:extLst>
              <a:ext uri="{FF2B5EF4-FFF2-40B4-BE49-F238E27FC236}">
                <a16:creationId xmlns:a16="http://schemas.microsoft.com/office/drawing/2014/main" id="{5B644CE6-254A-49B3-8A2D-1E9CC5A4F413}"/>
              </a:ext>
            </a:extLst>
          </p:cNvPr>
          <p:cNvSpPr txBox="1"/>
          <p:nvPr/>
        </p:nvSpPr>
        <p:spPr>
          <a:xfrm>
            <a:off x="1770206" y="1919383"/>
            <a:ext cx="654648" cy="338554"/>
          </a:xfrm>
          <a:prstGeom prst="rect">
            <a:avLst/>
          </a:prstGeom>
          <a:noFill/>
        </p:spPr>
        <p:txBody>
          <a:bodyPr wrap="square" lIns="0" tIns="0" rIns="0" bIns="0" rtlCol="0">
            <a:spAutoFit/>
          </a:bodyPr>
          <a:lstStyle/>
          <a:p>
            <a:r>
              <a:rPr lang="en-US" sz="1100" b="1" dirty="0">
                <a:solidFill>
                  <a:srgbClr val="50E6FF"/>
                </a:solidFill>
                <a:latin typeface="Cascadia Mono PL" pitchFamily="1" charset="0"/>
                <a:cs typeface="Cascadia Mono PL" pitchFamily="1" charset="0"/>
              </a:rPr>
              <a:t>int</a:t>
            </a:r>
            <a:endParaRPr lang="en-US" sz="1100" b="1" dirty="0">
              <a:solidFill>
                <a:srgbClr val="50E6FF"/>
              </a:solidFill>
              <a:latin typeface="Cascadia Code SemiBold" panose="020B0609020000020004" pitchFamily="49" charset="0"/>
              <a:cs typeface="Cascadia Code SemiBold" panose="020B0609020000020004" pitchFamily="49" charset="0"/>
            </a:endParaRPr>
          </a:p>
          <a:p>
            <a:pPr algn="l"/>
            <a:endParaRPr lang="en-US" sz="1100" b="1" dirty="0">
              <a:solidFill>
                <a:srgbClr val="8661C5"/>
              </a:solidFill>
              <a:latin typeface="Cascadia Code SemiBold" panose="020B0609020000020004" pitchFamily="49" charset="0"/>
              <a:cs typeface="Cascadia Code SemiBold" panose="020B0609020000020004" pitchFamily="49" charset="0"/>
            </a:endParaRPr>
          </a:p>
        </p:txBody>
      </p:sp>
      <p:sp>
        <p:nvSpPr>
          <p:cNvPr id="33" name="TextBox 32">
            <a:extLst>
              <a:ext uri="{FF2B5EF4-FFF2-40B4-BE49-F238E27FC236}">
                <a16:creationId xmlns:a16="http://schemas.microsoft.com/office/drawing/2014/main" id="{89703246-349C-424C-94F9-5C6E1F73D856}"/>
              </a:ext>
            </a:extLst>
          </p:cNvPr>
          <p:cNvSpPr txBox="1"/>
          <p:nvPr/>
        </p:nvSpPr>
        <p:spPr>
          <a:xfrm>
            <a:off x="368954" y="2175177"/>
            <a:ext cx="1896551" cy="169277"/>
          </a:xfrm>
          <a:prstGeom prst="rect">
            <a:avLst/>
          </a:prstGeom>
          <a:noFill/>
        </p:spPr>
        <p:txBody>
          <a:bodyPr wrap="square" lIns="0" tIns="0" rIns="0" bIns="0" rtlCol="0">
            <a:spAutoFit/>
          </a:bodyPr>
          <a:lstStyle/>
          <a:p>
            <a:pPr algn="l"/>
            <a:r>
              <a:rPr lang="en-US" sz="1100" b="1" dirty="0" err="1">
                <a:gradFill>
                  <a:gsLst>
                    <a:gs pos="2917">
                      <a:schemeClr val="tx1"/>
                    </a:gs>
                    <a:gs pos="30000">
                      <a:schemeClr val="tx1"/>
                    </a:gs>
                  </a:gsLst>
                  <a:lin ang="5400000" scaled="0"/>
                </a:gradFill>
                <a:latin typeface="Cascadia Mono PL" pitchFamily="1" charset="0"/>
                <a:cs typeface="Cascadia Mono PL" pitchFamily="1" charset="0"/>
              </a:rPr>
              <a:t>user_id</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34" name="TextBox 33">
            <a:extLst>
              <a:ext uri="{FF2B5EF4-FFF2-40B4-BE49-F238E27FC236}">
                <a16:creationId xmlns:a16="http://schemas.microsoft.com/office/drawing/2014/main" id="{86F370DA-3ED1-46AD-970B-16E8B40A4AAA}"/>
              </a:ext>
            </a:extLst>
          </p:cNvPr>
          <p:cNvSpPr txBox="1"/>
          <p:nvPr/>
        </p:nvSpPr>
        <p:spPr>
          <a:xfrm>
            <a:off x="1770206" y="2175177"/>
            <a:ext cx="654648" cy="169277"/>
          </a:xfrm>
          <a:prstGeom prst="rect">
            <a:avLst/>
          </a:prstGeom>
          <a:noFill/>
        </p:spPr>
        <p:txBody>
          <a:bodyPr wrap="square" lIns="0" tIns="0" rIns="0" bIns="0" rtlCol="0">
            <a:spAutoFit/>
          </a:bodyPr>
          <a:lstStyle/>
          <a:p>
            <a:pPr algn="l"/>
            <a:r>
              <a:rPr lang="en-US" sz="1100" b="1" dirty="0">
                <a:solidFill>
                  <a:srgbClr val="8661C5"/>
                </a:solidFill>
                <a:latin typeface="Cascadia Mono PL" pitchFamily="1" charset="0"/>
                <a:cs typeface="Cascadia Mono PL" pitchFamily="1" charset="0"/>
              </a:rPr>
              <a:t>string</a:t>
            </a:r>
            <a:endParaRPr lang="en-US" sz="1100" b="1" dirty="0">
              <a:solidFill>
                <a:srgbClr val="8661C5"/>
              </a:solidFill>
              <a:latin typeface="Cascadia Code SemiBold" panose="020B0609020000020004" pitchFamily="49" charset="0"/>
              <a:cs typeface="Cascadia Code SemiBold" panose="020B0609020000020004" pitchFamily="49" charset="0"/>
            </a:endParaRPr>
          </a:p>
        </p:txBody>
      </p:sp>
    </p:spTree>
    <p:extLst>
      <p:ext uri="{BB962C8B-B14F-4D97-AF65-F5344CB8AC3E}">
        <p14:creationId xmlns:p14="http://schemas.microsoft.com/office/powerpoint/2010/main" val="87929480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04895A5-2BCB-4BEB-9EEA-4ECB078F0A8E}"/>
              </a:ext>
            </a:extLst>
          </p:cNvPr>
          <p:cNvSpPr/>
          <p:nvPr/>
        </p:nvSpPr>
        <p:spPr bwMode="auto">
          <a:xfrm>
            <a:off x="678854" y="1711235"/>
            <a:ext cx="8164416" cy="1401057"/>
          </a:xfrm>
          <a:prstGeom prst="rect">
            <a:avLst/>
          </a:prstGeom>
          <a:solidFill>
            <a:srgbClr val="1A202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44" name="Straight Connector 43">
            <a:extLst>
              <a:ext uri="{FF2B5EF4-FFF2-40B4-BE49-F238E27FC236}">
                <a16:creationId xmlns:a16="http://schemas.microsoft.com/office/drawing/2014/main" id="{1FE06CEA-3827-499C-BB19-D025983EB364}"/>
              </a:ext>
            </a:extLst>
          </p:cNvPr>
          <p:cNvCxnSpPr>
            <a:cxnSpLocks/>
          </p:cNvCxnSpPr>
          <p:nvPr/>
        </p:nvCxnSpPr>
        <p:spPr>
          <a:xfrm>
            <a:off x="4822135" y="2146988"/>
            <a:ext cx="4021134" cy="0"/>
          </a:xfrm>
          <a:prstGeom prst="line">
            <a:avLst/>
          </a:prstGeom>
          <a:ln w="10795">
            <a:solidFill>
              <a:srgbClr val="F0EEED"/>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57D0E94F-0374-4D41-9F90-1AFEC751D17F}"/>
              </a:ext>
            </a:extLst>
          </p:cNvPr>
          <p:cNvCxnSpPr>
            <a:cxnSpLocks/>
          </p:cNvCxnSpPr>
          <p:nvPr/>
        </p:nvCxnSpPr>
        <p:spPr>
          <a:xfrm>
            <a:off x="4822135" y="2476235"/>
            <a:ext cx="4021134" cy="0"/>
          </a:xfrm>
          <a:prstGeom prst="line">
            <a:avLst/>
          </a:prstGeom>
          <a:ln w="10795">
            <a:solidFill>
              <a:srgbClr val="F0EEED"/>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C1CF3910-232F-4F11-9A21-135E617EA873}"/>
              </a:ext>
            </a:extLst>
          </p:cNvPr>
          <p:cNvCxnSpPr>
            <a:cxnSpLocks/>
          </p:cNvCxnSpPr>
          <p:nvPr/>
        </p:nvCxnSpPr>
        <p:spPr>
          <a:xfrm>
            <a:off x="4822135" y="2800720"/>
            <a:ext cx="4021134" cy="0"/>
          </a:xfrm>
          <a:prstGeom prst="line">
            <a:avLst/>
          </a:prstGeom>
          <a:ln w="10795">
            <a:solidFill>
              <a:srgbClr val="F0EEED"/>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A19EC998-2F94-4C5C-8710-5FA967B88A7F}"/>
              </a:ext>
            </a:extLst>
          </p:cNvPr>
          <p:cNvCxnSpPr>
            <a:cxnSpLocks/>
          </p:cNvCxnSpPr>
          <p:nvPr/>
        </p:nvCxnSpPr>
        <p:spPr>
          <a:xfrm>
            <a:off x="4822135" y="3122824"/>
            <a:ext cx="4021134" cy="0"/>
          </a:xfrm>
          <a:prstGeom prst="line">
            <a:avLst/>
          </a:prstGeom>
          <a:ln w="10795">
            <a:solidFill>
              <a:srgbClr val="F0EEED"/>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3E078EBE-683E-4CF9-B225-758A7BD8657B}"/>
              </a:ext>
            </a:extLst>
          </p:cNvPr>
          <p:cNvSpPr txBox="1"/>
          <p:nvPr/>
        </p:nvSpPr>
        <p:spPr>
          <a:xfrm>
            <a:off x="4961830" y="1846223"/>
            <a:ext cx="3773350" cy="181918"/>
          </a:xfrm>
          <a:prstGeom prst="rect">
            <a:avLst/>
          </a:prstGeom>
          <a:noFill/>
        </p:spPr>
        <p:txBody>
          <a:bodyPr wrap="square" tIns="0" bIns="0" rtlCol="0">
            <a:spAutoFit/>
          </a:bodyPr>
          <a:lstStyle/>
          <a:p>
            <a:pPr marL="0" marR="0" lvl="0" indent="0" algn="l" defTabSz="1097280" rtl="0" eaLnBrk="1" fontAlgn="auto" latinLnBrk="0" hangingPunct="1">
              <a:lnSpc>
                <a:spcPct val="125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Segoe UI Semibold"/>
                <a:ea typeface="Segoe Pro" charset="0"/>
                <a:cs typeface="Segoe UI Regular" panose="020B0502040204020203" pitchFamily="34" charset="0"/>
              </a:rPr>
              <a:t>Note</a:t>
            </a:r>
            <a:endParaRPr kumimoji="0" lang="en-US" sz="1050" b="0" i="0" u="none" strike="noStrike" kern="1200" cap="none" spc="0" normalizeH="0" baseline="0" noProof="0" dirty="0">
              <a:ln>
                <a:noFill/>
              </a:ln>
              <a:solidFill>
                <a:srgbClr val="FFFFFF"/>
              </a:solidFill>
              <a:effectLst/>
              <a:uLnTx/>
              <a:uFillTx/>
              <a:latin typeface="Segoe UI Regular" panose="020B0502040204020203" pitchFamily="34" charset="0"/>
              <a:ea typeface="Segoe Pro" charset="0"/>
              <a:cs typeface="Segoe UI Regular" panose="020B0502040204020203" pitchFamily="34" charset="0"/>
            </a:endParaRPr>
          </a:p>
        </p:txBody>
      </p:sp>
      <p:sp>
        <p:nvSpPr>
          <p:cNvPr id="34" name="TextBox 33">
            <a:extLst>
              <a:ext uri="{FF2B5EF4-FFF2-40B4-BE49-F238E27FC236}">
                <a16:creationId xmlns:a16="http://schemas.microsoft.com/office/drawing/2014/main" id="{361C6D09-D27D-4C11-95B1-E52CFD064EEF}"/>
              </a:ext>
            </a:extLst>
          </p:cNvPr>
          <p:cNvSpPr txBox="1"/>
          <p:nvPr/>
        </p:nvSpPr>
        <p:spPr>
          <a:xfrm>
            <a:off x="4961830" y="2201422"/>
            <a:ext cx="3773354" cy="181973"/>
          </a:xfrm>
          <a:prstGeom prst="rect">
            <a:avLst/>
          </a:prstGeom>
          <a:noFill/>
        </p:spPr>
        <p:txBody>
          <a:bodyPr wrap="square" tIns="0" bIns="0" rtlCol="0">
            <a:spAutoFit/>
          </a:bodyPr>
          <a:lstStyle/>
          <a:p>
            <a:pPr marL="0" marR="0" lvl="0" indent="0" algn="l" defTabSz="1097280" rtl="0" eaLnBrk="1" fontAlgn="auto" latinLnBrk="0" hangingPunct="1">
              <a:lnSpc>
                <a:spcPct val="125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Segoe UI"/>
                <a:ea typeface="Segoe Pro" charset="0"/>
                <a:cs typeface="Segoe UI Regular" panose="020B0502040204020203" pitchFamily="34" charset="0"/>
              </a:rPr>
              <a:t>Hosting Producer &amp; Consumer applications</a:t>
            </a:r>
          </a:p>
        </p:txBody>
      </p:sp>
      <p:sp>
        <p:nvSpPr>
          <p:cNvPr id="37" name="TextBox 36">
            <a:extLst>
              <a:ext uri="{FF2B5EF4-FFF2-40B4-BE49-F238E27FC236}">
                <a16:creationId xmlns:a16="http://schemas.microsoft.com/office/drawing/2014/main" id="{FD678EA0-DC58-4A2C-9FD5-03D5C1FEA660}"/>
              </a:ext>
            </a:extLst>
          </p:cNvPr>
          <p:cNvSpPr txBox="1"/>
          <p:nvPr/>
        </p:nvSpPr>
        <p:spPr>
          <a:xfrm>
            <a:off x="4961827" y="2535761"/>
            <a:ext cx="3773354" cy="181973"/>
          </a:xfrm>
          <a:prstGeom prst="rect">
            <a:avLst/>
          </a:prstGeom>
          <a:noFill/>
        </p:spPr>
        <p:txBody>
          <a:bodyPr wrap="square" tIns="0" bIns="0" rtlCol="0">
            <a:spAutoFit/>
          </a:bodyPr>
          <a:lstStyle/>
          <a:p>
            <a:pPr marL="0" marR="0" lvl="0" indent="0" algn="l" defTabSz="1097280" rtl="0" eaLnBrk="1" fontAlgn="auto" latinLnBrk="0" hangingPunct="1">
              <a:lnSpc>
                <a:spcPct val="125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Segoe UI"/>
                <a:ea typeface="Segoe Pro" charset="0"/>
                <a:cs typeface="Segoe UI Light" panose="020B0502040204020203" pitchFamily="34" charset="0"/>
              </a:rPr>
              <a:t>For sending Data to Event Hub/Topic</a:t>
            </a:r>
          </a:p>
        </p:txBody>
      </p:sp>
      <p:sp>
        <p:nvSpPr>
          <p:cNvPr id="38" name="TextBox 37">
            <a:extLst>
              <a:ext uri="{FF2B5EF4-FFF2-40B4-BE49-F238E27FC236}">
                <a16:creationId xmlns:a16="http://schemas.microsoft.com/office/drawing/2014/main" id="{1D019E5B-46D8-4951-B17D-D5EB57613970}"/>
              </a:ext>
            </a:extLst>
          </p:cNvPr>
          <p:cNvSpPr txBox="1"/>
          <p:nvPr/>
        </p:nvSpPr>
        <p:spPr>
          <a:xfrm>
            <a:off x="4961827" y="2863472"/>
            <a:ext cx="3773354" cy="181973"/>
          </a:xfrm>
          <a:prstGeom prst="rect">
            <a:avLst/>
          </a:prstGeom>
          <a:noFill/>
        </p:spPr>
        <p:txBody>
          <a:bodyPr wrap="square" tIns="0" bIns="0" rtlCol="0">
            <a:spAutoFit/>
          </a:bodyPr>
          <a:lstStyle/>
          <a:p>
            <a:pPr marL="0" marR="0" lvl="0" indent="0" algn="l" defTabSz="1097280" rtl="0" eaLnBrk="1" fontAlgn="auto" latinLnBrk="0" hangingPunct="1">
              <a:lnSpc>
                <a:spcPct val="125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Segoe UI"/>
                <a:ea typeface="Segoe Pro" charset="0"/>
                <a:cs typeface="Segoe UI Light" panose="020B0502040204020203" pitchFamily="34" charset="0"/>
              </a:rPr>
              <a:t>For registering Schema with Schema Registry</a:t>
            </a:r>
          </a:p>
        </p:txBody>
      </p:sp>
      <p:pic>
        <p:nvPicPr>
          <p:cNvPr id="3" name="Picture 2">
            <a:extLst>
              <a:ext uri="{FF2B5EF4-FFF2-40B4-BE49-F238E27FC236}">
                <a16:creationId xmlns:a16="http://schemas.microsoft.com/office/drawing/2014/main" id="{C772F581-39D0-4ECF-8E93-4F826E96A6AE}"/>
              </a:ext>
            </a:extLst>
          </p:cNvPr>
          <p:cNvPicPr>
            <a:picLocks noChangeAspect="1"/>
          </p:cNvPicPr>
          <p:nvPr/>
        </p:nvPicPr>
        <p:blipFill>
          <a:blip r:embed="rId3"/>
          <a:stretch>
            <a:fillRect/>
          </a:stretch>
        </p:blipFill>
        <p:spPr>
          <a:xfrm>
            <a:off x="678854" y="1711244"/>
            <a:ext cx="4234715" cy="1411571"/>
          </a:xfrm>
          <a:prstGeom prst="rect">
            <a:avLst/>
          </a:prstGeom>
        </p:spPr>
      </p:pic>
    </p:spTree>
    <p:extLst>
      <p:ext uri="{BB962C8B-B14F-4D97-AF65-F5344CB8AC3E}">
        <p14:creationId xmlns:p14="http://schemas.microsoft.com/office/powerpoint/2010/main" val="3282534309"/>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2CB5CA2-33FB-41B9-B961-2F3490F1145A}"/>
              </a:ext>
            </a:extLst>
          </p:cNvPr>
          <p:cNvPicPr>
            <a:picLocks noChangeAspect="1"/>
          </p:cNvPicPr>
          <p:nvPr/>
        </p:nvPicPr>
        <p:blipFill rotWithShape="1">
          <a:blip r:embed="rId3">
            <a:extLst>
              <a:ext uri="{28A0092B-C50C-407E-A947-70E740481C1C}">
                <a14:useLocalDpi xmlns:a14="http://schemas.microsoft.com/office/drawing/2010/main" val="0"/>
              </a:ext>
            </a:extLst>
          </a:blip>
          <a:srcRect t="445" b="445"/>
          <a:stretch/>
        </p:blipFill>
        <p:spPr>
          <a:xfrm>
            <a:off x="633366" y="53340"/>
            <a:ext cx="10985593" cy="5945823"/>
          </a:xfrm>
          <a:prstGeom prst="rect">
            <a:avLst/>
          </a:prstGeom>
        </p:spPr>
      </p:pic>
      <p:sp>
        <p:nvSpPr>
          <p:cNvPr id="9" name="Left Brace 8">
            <a:extLst>
              <a:ext uri="{FF2B5EF4-FFF2-40B4-BE49-F238E27FC236}">
                <a16:creationId xmlns:a16="http://schemas.microsoft.com/office/drawing/2014/main" id="{40D53E1A-798E-4AA7-8331-D9EC4483C600}"/>
              </a:ext>
            </a:extLst>
          </p:cNvPr>
          <p:cNvSpPr/>
          <p:nvPr/>
        </p:nvSpPr>
        <p:spPr>
          <a:xfrm rot="10800000">
            <a:off x="3145802" y="1195262"/>
            <a:ext cx="396711" cy="4428297"/>
          </a:xfrm>
          <a:prstGeom prst="leftBrace">
            <a:avLst>
              <a:gd name="adj1" fmla="val 55208"/>
              <a:gd name="adj2" fmla="val 49814"/>
            </a:avLst>
          </a:prstGeom>
          <a:ln w="15875">
            <a:solidFill>
              <a:srgbClr val="50E6FF"/>
            </a:solidFill>
            <a:prstDash val="solid"/>
            <a:headEnd type="none" w="lg" len="med"/>
            <a:tailEnd type="none"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Left Brace 9">
            <a:extLst>
              <a:ext uri="{FF2B5EF4-FFF2-40B4-BE49-F238E27FC236}">
                <a16:creationId xmlns:a16="http://schemas.microsoft.com/office/drawing/2014/main" id="{8A35DCF1-D4E7-4A63-84E0-63EF2699806F}"/>
              </a:ext>
            </a:extLst>
          </p:cNvPr>
          <p:cNvSpPr/>
          <p:nvPr/>
        </p:nvSpPr>
        <p:spPr>
          <a:xfrm>
            <a:off x="6727203" y="2552700"/>
            <a:ext cx="191758" cy="701041"/>
          </a:xfrm>
          <a:prstGeom prst="leftBrace">
            <a:avLst>
              <a:gd name="adj1" fmla="val 43382"/>
              <a:gd name="adj2" fmla="val 50901"/>
            </a:avLst>
          </a:prstGeom>
          <a:ln w="15875">
            <a:solidFill>
              <a:srgbClr val="50E6FF"/>
            </a:solidFill>
            <a:prstDash val="solid"/>
            <a:headEnd type="none" w="lg" len="med"/>
            <a:tailEnd type="none"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Rectangle 11">
            <a:extLst>
              <a:ext uri="{FF2B5EF4-FFF2-40B4-BE49-F238E27FC236}">
                <a16:creationId xmlns:a16="http://schemas.microsoft.com/office/drawing/2014/main" id="{3D4A5C16-2475-4704-BF16-7D5D01838FD4}"/>
              </a:ext>
            </a:extLst>
          </p:cNvPr>
          <p:cNvSpPr/>
          <p:nvPr/>
        </p:nvSpPr>
        <p:spPr bwMode="auto">
          <a:xfrm>
            <a:off x="3481081" y="3109664"/>
            <a:ext cx="1250467" cy="523996"/>
          </a:xfrm>
          <a:prstGeom prst="rect">
            <a:avLst/>
          </a:prstGeom>
          <a:noFill/>
          <a:ln>
            <a:noFill/>
            <a:headEnd type="none" w="med" len="med"/>
            <a:tailEnd type="none" w="med" len="med"/>
          </a:ln>
          <a:effectLst>
            <a:outerShdw blurRad="50800" dist="38100" dir="2700000" algn="tl" rotWithShape="0">
              <a:prstClr val="black">
                <a:alpha val="18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lnSpc>
                <a:spcPts val="2309"/>
              </a:lnSpc>
              <a:spcBef>
                <a:spcPct val="0"/>
              </a:spcBef>
              <a:spcAft>
                <a:spcPct val="0"/>
              </a:spcAft>
              <a:defRPr/>
            </a:pPr>
            <a:r>
              <a:rPr lang="en-US" sz="1225" dirty="0">
                <a:solidFill>
                  <a:srgbClr val="0070C0"/>
                </a:solidFill>
                <a:latin typeface="Segoe UI Semibold"/>
                <a:ea typeface="Segoe UI" pitchFamily="34" charset="0"/>
                <a:cs typeface="Segoe UI" pitchFamily="34" charset="0"/>
              </a:rPr>
              <a:t>What we see</a:t>
            </a:r>
          </a:p>
        </p:txBody>
      </p:sp>
      <p:sp>
        <p:nvSpPr>
          <p:cNvPr id="13" name="Rectangle 12">
            <a:extLst>
              <a:ext uri="{FF2B5EF4-FFF2-40B4-BE49-F238E27FC236}">
                <a16:creationId xmlns:a16="http://schemas.microsoft.com/office/drawing/2014/main" id="{C3F007DB-6B11-4F0A-8595-C3D9FC3A4612}"/>
              </a:ext>
            </a:extLst>
          </p:cNvPr>
          <p:cNvSpPr/>
          <p:nvPr/>
        </p:nvSpPr>
        <p:spPr bwMode="auto">
          <a:xfrm>
            <a:off x="5127788" y="2600556"/>
            <a:ext cx="1695295" cy="523996"/>
          </a:xfrm>
          <a:prstGeom prst="rect">
            <a:avLst/>
          </a:prstGeom>
          <a:no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algn="r" defTabSz="815727" fontAlgn="base">
              <a:lnSpc>
                <a:spcPts val="2309"/>
              </a:lnSpc>
              <a:spcBef>
                <a:spcPct val="0"/>
              </a:spcBef>
              <a:spcAft>
                <a:spcPct val="0"/>
              </a:spcAft>
              <a:defRPr/>
            </a:pPr>
            <a:r>
              <a:rPr lang="en-US" sz="1225" dirty="0">
                <a:solidFill>
                  <a:srgbClr val="50E6FF"/>
                </a:solidFill>
                <a:latin typeface="Segoe UI Semibold"/>
                <a:ea typeface="Segoe UI" pitchFamily="34" charset="0"/>
                <a:cs typeface="Segoe UI" pitchFamily="34" charset="0"/>
              </a:rPr>
              <a:t>What happens</a:t>
            </a:r>
          </a:p>
        </p:txBody>
      </p:sp>
      <p:grpSp>
        <p:nvGrpSpPr>
          <p:cNvPr id="23" name="Group 22">
            <a:extLst>
              <a:ext uri="{FF2B5EF4-FFF2-40B4-BE49-F238E27FC236}">
                <a16:creationId xmlns:a16="http://schemas.microsoft.com/office/drawing/2014/main" id="{2122E441-6DDD-4182-A944-6E6265E3224A}"/>
              </a:ext>
            </a:extLst>
          </p:cNvPr>
          <p:cNvGrpSpPr/>
          <p:nvPr/>
        </p:nvGrpSpPr>
        <p:grpSpPr>
          <a:xfrm>
            <a:off x="4911120" y="430200"/>
            <a:ext cx="476640" cy="458280"/>
            <a:chOff x="4911120" y="430200"/>
            <a:chExt cx="476640" cy="458280"/>
          </a:xfrm>
        </p:grpSpPr>
        <mc:AlternateContent xmlns:mc="http://schemas.openxmlformats.org/markup-compatibility/2006" xmlns:p14="http://schemas.microsoft.com/office/powerpoint/2010/main">
          <mc:Choice Requires="p14">
            <p:contentPart p14:bwMode="auto" r:id="rId4">
              <p14:nvContentPartPr>
                <p14:cNvPr id="18" name="Ink 17">
                  <a:extLst>
                    <a:ext uri="{FF2B5EF4-FFF2-40B4-BE49-F238E27FC236}">
                      <a16:creationId xmlns:a16="http://schemas.microsoft.com/office/drawing/2014/main" id="{7E1FBF95-7057-4966-91D2-D0E5F1F2E0F9}"/>
                    </a:ext>
                  </a:extLst>
                </p14:cNvPr>
                <p14:cNvContentPartPr/>
                <p14:nvPr/>
              </p14:nvContentPartPr>
              <p14:xfrm>
                <a:off x="4911120" y="430200"/>
                <a:ext cx="423360" cy="458280"/>
              </p14:xfrm>
            </p:contentPart>
          </mc:Choice>
          <mc:Fallback xmlns="">
            <p:pic>
              <p:nvPicPr>
                <p:cNvPr id="18" name="Ink 17">
                  <a:extLst>
                    <a:ext uri="{FF2B5EF4-FFF2-40B4-BE49-F238E27FC236}">
                      <a16:creationId xmlns:a16="http://schemas.microsoft.com/office/drawing/2014/main" id="{7E1FBF95-7057-4966-91D2-D0E5F1F2E0F9}"/>
                    </a:ext>
                  </a:extLst>
                </p:cNvPr>
                <p:cNvPicPr/>
                <p:nvPr/>
              </p:nvPicPr>
              <p:blipFill>
                <a:blip r:embed="rId5"/>
                <a:stretch>
                  <a:fillRect/>
                </a:stretch>
              </p:blipFill>
              <p:spPr>
                <a:xfrm>
                  <a:off x="4893480" y="412560"/>
                  <a:ext cx="459000" cy="4939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0" name="Ink 19">
                  <a:extLst>
                    <a:ext uri="{FF2B5EF4-FFF2-40B4-BE49-F238E27FC236}">
                      <a16:creationId xmlns:a16="http://schemas.microsoft.com/office/drawing/2014/main" id="{FD3F4E01-B047-43CA-A20B-E33EA62B00D8}"/>
                    </a:ext>
                  </a:extLst>
                </p14:cNvPr>
                <p14:cNvContentPartPr/>
                <p14:nvPr/>
              </p14:nvContentPartPr>
              <p14:xfrm>
                <a:off x="5207040" y="436320"/>
                <a:ext cx="180720" cy="130320"/>
              </p14:xfrm>
            </p:contentPart>
          </mc:Choice>
          <mc:Fallback xmlns="">
            <p:pic>
              <p:nvPicPr>
                <p:cNvPr id="20" name="Ink 19">
                  <a:extLst>
                    <a:ext uri="{FF2B5EF4-FFF2-40B4-BE49-F238E27FC236}">
                      <a16:creationId xmlns:a16="http://schemas.microsoft.com/office/drawing/2014/main" id="{FD3F4E01-B047-43CA-A20B-E33EA62B00D8}"/>
                    </a:ext>
                  </a:extLst>
                </p:cNvPr>
                <p:cNvPicPr/>
                <p:nvPr/>
              </p:nvPicPr>
              <p:blipFill>
                <a:blip r:embed="rId7"/>
                <a:stretch>
                  <a:fillRect/>
                </a:stretch>
              </p:blipFill>
              <p:spPr>
                <a:xfrm>
                  <a:off x="5189400" y="418680"/>
                  <a:ext cx="216360" cy="165960"/>
                </a:xfrm>
                <a:prstGeom prst="rect">
                  <a:avLst/>
                </a:prstGeom>
              </p:spPr>
            </p:pic>
          </mc:Fallback>
        </mc:AlternateContent>
      </p:grpSp>
      <p:sp>
        <p:nvSpPr>
          <p:cNvPr id="25" name="Rectangle 24">
            <a:extLst>
              <a:ext uri="{FF2B5EF4-FFF2-40B4-BE49-F238E27FC236}">
                <a16:creationId xmlns:a16="http://schemas.microsoft.com/office/drawing/2014/main" id="{769FC382-1023-491C-9F33-54A0EC615C4F}"/>
              </a:ext>
            </a:extLst>
          </p:cNvPr>
          <p:cNvSpPr/>
          <p:nvPr/>
        </p:nvSpPr>
        <p:spPr bwMode="auto">
          <a:xfrm>
            <a:off x="3336537" y="566640"/>
            <a:ext cx="1706408" cy="523996"/>
          </a:xfrm>
          <a:prstGeom prst="rect">
            <a:avLst/>
          </a:prstGeom>
          <a:noFill/>
          <a:ln>
            <a:noFill/>
            <a:headEnd type="none" w="med" len="med"/>
            <a:tailEnd type="none" w="med" len="med"/>
          </a:ln>
          <a:effectLst>
            <a:outerShdw blurRad="50800" dist="38100" dir="2700000" algn="tl" rotWithShape="0">
              <a:prstClr val="black">
                <a:alpha val="18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lnSpc>
                <a:spcPts val="2309"/>
              </a:lnSpc>
              <a:spcBef>
                <a:spcPct val="0"/>
              </a:spcBef>
              <a:spcAft>
                <a:spcPct val="0"/>
              </a:spcAft>
              <a:defRPr/>
            </a:pPr>
            <a:r>
              <a:rPr lang="en-US" sz="1225" dirty="0">
                <a:solidFill>
                  <a:srgbClr val="0070C0"/>
                </a:solidFill>
                <a:latin typeface="Segoe UI Semibold"/>
                <a:ea typeface="Segoe UI" pitchFamily="34" charset="0"/>
                <a:cs typeface="Segoe UI" pitchFamily="34" charset="0"/>
              </a:rPr>
              <a:t>Authenticated user</a:t>
            </a:r>
          </a:p>
        </p:txBody>
      </p:sp>
      <p:grpSp>
        <p:nvGrpSpPr>
          <p:cNvPr id="29" name="Group 28">
            <a:extLst>
              <a:ext uri="{FF2B5EF4-FFF2-40B4-BE49-F238E27FC236}">
                <a16:creationId xmlns:a16="http://schemas.microsoft.com/office/drawing/2014/main" id="{01A16762-A078-4E40-84CC-DC822EE63926}"/>
              </a:ext>
            </a:extLst>
          </p:cNvPr>
          <p:cNvGrpSpPr/>
          <p:nvPr/>
        </p:nvGrpSpPr>
        <p:grpSpPr>
          <a:xfrm>
            <a:off x="5129280" y="1264320"/>
            <a:ext cx="421200" cy="596160"/>
            <a:chOff x="5129280" y="1264320"/>
            <a:chExt cx="421200" cy="596160"/>
          </a:xfrm>
        </p:grpSpPr>
        <mc:AlternateContent xmlns:mc="http://schemas.openxmlformats.org/markup-compatibility/2006" xmlns:p14="http://schemas.microsoft.com/office/powerpoint/2010/main">
          <mc:Choice Requires="p14">
            <p:contentPart p14:bwMode="auto" r:id="rId8">
              <p14:nvContentPartPr>
                <p14:cNvPr id="27" name="Ink 26">
                  <a:extLst>
                    <a:ext uri="{FF2B5EF4-FFF2-40B4-BE49-F238E27FC236}">
                      <a16:creationId xmlns:a16="http://schemas.microsoft.com/office/drawing/2014/main" id="{EC92B793-C32B-4617-8B3C-F1B7D151D64D}"/>
                    </a:ext>
                  </a:extLst>
                </p14:cNvPr>
                <p14:cNvContentPartPr/>
                <p14:nvPr/>
              </p14:nvContentPartPr>
              <p14:xfrm>
                <a:off x="5129280" y="1306440"/>
                <a:ext cx="413280" cy="554040"/>
              </p14:xfrm>
            </p:contentPart>
          </mc:Choice>
          <mc:Fallback xmlns="">
            <p:pic>
              <p:nvPicPr>
                <p:cNvPr id="27" name="Ink 26">
                  <a:extLst>
                    <a:ext uri="{FF2B5EF4-FFF2-40B4-BE49-F238E27FC236}">
                      <a16:creationId xmlns:a16="http://schemas.microsoft.com/office/drawing/2014/main" id="{EC92B793-C32B-4617-8B3C-F1B7D151D64D}"/>
                    </a:ext>
                  </a:extLst>
                </p:cNvPr>
                <p:cNvPicPr/>
                <p:nvPr/>
              </p:nvPicPr>
              <p:blipFill>
                <a:blip r:embed="rId9"/>
                <a:stretch>
                  <a:fillRect/>
                </a:stretch>
              </p:blipFill>
              <p:spPr>
                <a:xfrm>
                  <a:off x="5111280" y="1288440"/>
                  <a:ext cx="448920" cy="5896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8" name="Ink 27">
                  <a:extLst>
                    <a:ext uri="{FF2B5EF4-FFF2-40B4-BE49-F238E27FC236}">
                      <a16:creationId xmlns:a16="http://schemas.microsoft.com/office/drawing/2014/main" id="{EF902F1C-CE8A-48CE-A729-AB21B4552258}"/>
                    </a:ext>
                  </a:extLst>
                </p14:cNvPr>
                <p14:cNvContentPartPr/>
                <p14:nvPr/>
              </p14:nvContentPartPr>
              <p14:xfrm>
                <a:off x="5370480" y="1264320"/>
                <a:ext cx="180000" cy="208800"/>
              </p14:xfrm>
            </p:contentPart>
          </mc:Choice>
          <mc:Fallback xmlns="">
            <p:pic>
              <p:nvPicPr>
                <p:cNvPr id="28" name="Ink 27">
                  <a:extLst>
                    <a:ext uri="{FF2B5EF4-FFF2-40B4-BE49-F238E27FC236}">
                      <a16:creationId xmlns:a16="http://schemas.microsoft.com/office/drawing/2014/main" id="{EF902F1C-CE8A-48CE-A729-AB21B4552258}"/>
                    </a:ext>
                  </a:extLst>
                </p:cNvPr>
                <p:cNvPicPr/>
                <p:nvPr/>
              </p:nvPicPr>
              <p:blipFill>
                <a:blip r:embed="rId11"/>
                <a:stretch>
                  <a:fillRect/>
                </a:stretch>
              </p:blipFill>
              <p:spPr>
                <a:xfrm>
                  <a:off x="5352480" y="1246320"/>
                  <a:ext cx="215640" cy="244440"/>
                </a:xfrm>
                <a:prstGeom prst="rect">
                  <a:avLst/>
                </a:prstGeom>
              </p:spPr>
            </p:pic>
          </mc:Fallback>
        </mc:AlternateContent>
      </p:grpSp>
      <p:sp>
        <p:nvSpPr>
          <p:cNvPr id="30" name="Rectangle 29">
            <a:extLst>
              <a:ext uri="{FF2B5EF4-FFF2-40B4-BE49-F238E27FC236}">
                <a16:creationId xmlns:a16="http://schemas.microsoft.com/office/drawing/2014/main" id="{3E27F84A-59E5-443A-A472-99FE353E2058}"/>
              </a:ext>
            </a:extLst>
          </p:cNvPr>
          <p:cNvSpPr/>
          <p:nvPr/>
        </p:nvSpPr>
        <p:spPr bwMode="auto">
          <a:xfrm>
            <a:off x="4106314" y="1754444"/>
            <a:ext cx="1706408" cy="523996"/>
          </a:xfrm>
          <a:prstGeom prst="rect">
            <a:avLst/>
          </a:prstGeom>
          <a:noFill/>
          <a:ln>
            <a:noFill/>
            <a:headEnd type="none" w="med" len="med"/>
            <a:tailEnd type="none" w="med" len="med"/>
          </a:ln>
          <a:effectLst>
            <a:outerShdw blurRad="50800" dist="38100" dir="2700000" algn="tl" rotWithShape="0">
              <a:prstClr val="black">
                <a:alpha val="18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lnSpc>
                <a:spcPts val="2309"/>
              </a:lnSpc>
              <a:spcBef>
                <a:spcPct val="0"/>
              </a:spcBef>
              <a:spcAft>
                <a:spcPct val="0"/>
              </a:spcAft>
              <a:defRPr/>
            </a:pPr>
            <a:r>
              <a:rPr lang="en-US" sz="1225" dirty="0">
                <a:solidFill>
                  <a:srgbClr val="0070C0"/>
                </a:solidFill>
                <a:latin typeface="Cascadia Code" panose="020B0609020000020004" pitchFamily="49" charset="0"/>
                <a:ea typeface="Segoe UI" pitchFamily="34" charset="0"/>
                <a:cs typeface="Cascadia Code" panose="020B0609020000020004" pitchFamily="49" charset="0"/>
              </a:rPr>
              <a:t>API</a:t>
            </a:r>
            <a:r>
              <a:rPr lang="en-US" sz="1225" dirty="0">
                <a:solidFill>
                  <a:srgbClr val="0070C0"/>
                </a:solidFill>
                <a:latin typeface="Segoe UI Semibold"/>
                <a:ea typeface="Segoe UI" pitchFamily="34" charset="0"/>
                <a:cs typeface="Segoe UI" pitchFamily="34" charset="0"/>
              </a:rPr>
              <a:t> Requests</a:t>
            </a:r>
          </a:p>
        </p:txBody>
      </p:sp>
    </p:spTree>
    <p:extLst>
      <p:ext uri="{BB962C8B-B14F-4D97-AF65-F5344CB8AC3E}">
        <p14:creationId xmlns:p14="http://schemas.microsoft.com/office/powerpoint/2010/main" val="2648509249"/>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AE52487A-E438-4E09-9EA9-1747EA227766}"/>
              </a:ext>
            </a:extLst>
          </p:cNvPr>
          <p:cNvSpPr/>
          <p:nvPr/>
        </p:nvSpPr>
        <p:spPr bwMode="auto">
          <a:xfrm>
            <a:off x="69421" y="741943"/>
            <a:ext cx="12182904" cy="4389111"/>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6" name="Group 15">
            <a:extLst>
              <a:ext uri="{FF2B5EF4-FFF2-40B4-BE49-F238E27FC236}">
                <a16:creationId xmlns:a16="http://schemas.microsoft.com/office/drawing/2014/main" id="{8624FAE6-ECBF-467A-AE2E-A0E4CC3838B7}"/>
              </a:ext>
            </a:extLst>
          </p:cNvPr>
          <p:cNvGrpSpPr/>
          <p:nvPr/>
        </p:nvGrpSpPr>
        <p:grpSpPr>
          <a:xfrm>
            <a:off x="56224" y="741944"/>
            <a:ext cx="12067191" cy="4389110"/>
            <a:chOff x="56224" y="741944"/>
            <a:chExt cx="12067191" cy="4389110"/>
          </a:xfrm>
        </p:grpSpPr>
        <p:pic>
          <p:nvPicPr>
            <p:cNvPr id="12" name="Picture 4" descr="Dots grid design - Transparent PNG &amp; SVG vector file">
              <a:extLst>
                <a:ext uri="{FF2B5EF4-FFF2-40B4-BE49-F238E27FC236}">
                  <a16:creationId xmlns:a16="http://schemas.microsoft.com/office/drawing/2014/main" id="{C4950839-DF4B-4A71-85EE-FF5F0126ED33}"/>
                </a:ext>
              </a:extLst>
            </p:cNvPr>
            <p:cNvPicPr>
              <a:picLocks noChangeAspect="1" noChangeArrowheads="1"/>
            </p:cNvPicPr>
            <p:nvPr/>
          </p:nvPicPr>
          <p:blipFill rotWithShape="1">
            <a:blip r:embed="rId3">
              <a:alphaModFix amt="50000"/>
              <a:extLst>
                <a:ext uri="{28A0092B-C50C-407E-A947-70E740481C1C}">
                  <a14:useLocalDpi xmlns:a14="http://schemas.microsoft.com/office/drawing/2010/main" val="0"/>
                </a:ext>
              </a:extLst>
            </a:blip>
            <a:srcRect l="666" t="152" r="-2072" b="403"/>
            <a:stretch/>
          </p:blipFill>
          <p:spPr bwMode="auto">
            <a:xfrm>
              <a:off x="56224" y="741944"/>
              <a:ext cx="4475716" cy="438911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ots grid design - Transparent PNG &amp; SVG vector file">
              <a:extLst>
                <a:ext uri="{FF2B5EF4-FFF2-40B4-BE49-F238E27FC236}">
                  <a16:creationId xmlns:a16="http://schemas.microsoft.com/office/drawing/2014/main" id="{BE9FF004-9458-4C74-A65D-7400F8C269BB}"/>
                </a:ext>
              </a:extLst>
            </p:cNvPr>
            <p:cNvPicPr>
              <a:picLocks noChangeAspect="1" noChangeArrowheads="1"/>
            </p:cNvPicPr>
            <p:nvPr/>
          </p:nvPicPr>
          <p:blipFill rotWithShape="1">
            <a:blip r:embed="rId3">
              <a:alphaModFix amt="50000"/>
              <a:extLst>
                <a:ext uri="{28A0092B-C50C-407E-A947-70E740481C1C}">
                  <a14:useLocalDpi xmlns:a14="http://schemas.microsoft.com/office/drawing/2010/main" val="0"/>
                </a:ext>
              </a:extLst>
            </a:blip>
            <a:srcRect l="666" t="152" r="-2072" b="403"/>
            <a:stretch/>
          </p:blipFill>
          <p:spPr bwMode="auto">
            <a:xfrm>
              <a:off x="4179244" y="741944"/>
              <a:ext cx="4475716" cy="438911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Dots grid design - Transparent PNG &amp; SVG vector file">
              <a:extLst>
                <a:ext uri="{FF2B5EF4-FFF2-40B4-BE49-F238E27FC236}">
                  <a16:creationId xmlns:a16="http://schemas.microsoft.com/office/drawing/2014/main" id="{83189745-2B0B-45EF-A89D-6AFA78486E47}"/>
                </a:ext>
              </a:extLst>
            </p:cNvPr>
            <p:cNvPicPr>
              <a:picLocks noChangeAspect="1" noChangeArrowheads="1"/>
            </p:cNvPicPr>
            <p:nvPr/>
          </p:nvPicPr>
          <p:blipFill rotWithShape="1">
            <a:blip r:embed="rId3">
              <a:alphaModFix amt="50000"/>
              <a:extLst>
                <a:ext uri="{28A0092B-C50C-407E-A947-70E740481C1C}">
                  <a14:useLocalDpi xmlns:a14="http://schemas.microsoft.com/office/drawing/2010/main" val="0"/>
                </a:ext>
              </a:extLst>
            </a:blip>
            <a:srcRect l="666" t="152" r="13093" b="403"/>
            <a:stretch/>
          </p:blipFill>
          <p:spPr bwMode="auto">
            <a:xfrm>
              <a:off x="8317061" y="741944"/>
              <a:ext cx="3806354" cy="4389110"/>
            </a:xfrm>
            <a:prstGeom prst="rect">
              <a:avLst/>
            </a:prstGeom>
            <a:noFill/>
            <a:extLst>
              <a:ext uri="{909E8E84-426E-40DD-AFC4-6F175D3DCCD1}">
                <a14:hiddenFill xmlns:a14="http://schemas.microsoft.com/office/drawing/2010/main">
                  <a:solidFill>
                    <a:srgbClr val="FFFFFF"/>
                  </a:solidFill>
                </a14:hiddenFill>
              </a:ext>
            </a:extLst>
          </p:spPr>
        </p:pic>
      </p:grpSp>
      <p:sp>
        <p:nvSpPr>
          <p:cNvPr id="101" name="Rectangle: Rounded Corners 100">
            <a:extLst>
              <a:ext uri="{FF2B5EF4-FFF2-40B4-BE49-F238E27FC236}">
                <a16:creationId xmlns:a16="http://schemas.microsoft.com/office/drawing/2014/main" id="{812C927F-B2FC-4D32-84D9-0CA0A13EB592}"/>
              </a:ext>
            </a:extLst>
          </p:cNvPr>
          <p:cNvSpPr/>
          <p:nvPr/>
        </p:nvSpPr>
        <p:spPr bwMode="auto">
          <a:xfrm>
            <a:off x="6811708" y="2031625"/>
            <a:ext cx="5121253" cy="2001610"/>
          </a:xfrm>
          <a:prstGeom prst="roundRect">
            <a:avLst>
              <a:gd name="adj" fmla="val 0"/>
            </a:avLst>
          </a:prstGeom>
          <a:solidFill>
            <a:srgbClr val="50E6FF">
              <a:alpha val="28000"/>
            </a:srgbClr>
          </a:solidFill>
          <a:ln w="6350" cap="flat" cmpd="sng" algn="ctr">
            <a:noFill/>
            <a:prstDash val="solid"/>
            <a:miter lim="800000"/>
            <a:headEnd type="none" w="med" len="med"/>
            <a:tailEnd type="none" w="med" len="med"/>
          </a:ln>
          <a:effectLst>
            <a:outerShdw blurRad="50800" dist="38100" dir="2700000" algn="tl" rotWithShape="0">
              <a:prstClr val="black">
                <a:alpha val="4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CA"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pic>
        <p:nvPicPr>
          <p:cNvPr id="102" name="Picture 101">
            <a:extLst>
              <a:ext uri="{FF2B5EF4-FFF2-40B4-BE49-F238E27FC236}">
                <a16:creationId xmlns:a16="http://schemas.microsoft.com/office/drawing/2014/main" id="{8476B230-9BB3-4529-A913-45EA81287A96}"/>
              </a:ext>
            </a:extLst>
          </p:cNvPr>
          <p:cNvPicPr>
            <a:picLocks noChangeAspect="1"/>
          </p:cNvPicPr>
          <p:nvPr/>
        </p:nvPicPr>
        <p:blipFill>
          <a:blip r:embed="rId4"/>
          <a:stretch>
            <a:fillRect/>
          </a:stretch>
        </p:blipFill>
        <p:spPr>
          <a:xfrm>
            <a:off x="319362" y="2196161"/>
            <a:ext cx="1483242" cy="1323724"/>
          </a:xfrm>
          <a:prstGeom prst="rect">
            <a:avLst/>
          </a:prstGeom>
        </p:spPr>
      </p:pic>
      <p:sp>
        <p:nvSpPr>
          <p:cNvPr id="103" name="TextBox 102">
            <a:extLst>
              <a:ext uri="{FF2B5EF4-FFF2-40B4-BE49-F238E27FC236}">
                <a16:creationId xmlns:a16="http://schemas.microsoft.com/office/drawing/2014/main" id="{1D44720D-8905-4D75-A56D-026D2A2A76BB}"/>
              </a:ext>
            </a:extLst>
          </p:cNvPr>
          <p:cNvSpPr txBox="1"/>
          <p:nvPr/>
        </p:nvSpPr>
        <p:spPr>
          <a:xfrm>
            <a:off x="1160552" y="3019180"/>
            <a:ext cx="1049612" cy="2308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CA" sz="900" b="0" i="0" u="none" strike="noStrike" kern="0" cap="none" spc="0" normalizeH="0" baseline="0" noProof="0" dirty="0">
                <a:ln>
                  <a:noFill/>
                </a:ln>
                <a:solidFill>
                  <a:prstClr val="white"/>
                </a:solidFill>
                <a:effectLst/>
                <a:uLnTx/>
                <a:uFillTx/>
                <a:latin typeface="Segoe UI Semibold" panose="020B0702040204020203" pitchFamily="34" charset="0"/>
                <a:cs typeface="Segoe UI Semibold" panose="020B0702040204020203" pitchFamily="34" charset="0"/>
              </a:rPr>
              <a:t>CashFlow_01.csv</a:t>
            </a:r>
          </a:p>
        </p:txBody>
      </p:sp>
      <p:cxnSp>
        <p:nvCxnSpPr>
          <p:cNvPr id="104" name="Straight Connector 103">
            <a:extLst>
              <a:ext uri="{FF2B5EF4-FFF2-40B4-BE49-F238E27FC236}">
                <a16:creationId xmlns:a16="http://schemas.microsoft.com/office/drawing/2014/main" id="{6A75D347-C32B-4384-A359-B01C65B75445}"/>
              </a:ext>
            </a:extLst>
          </p:cNvPr>
          <p:cNvCxnSpPr>
            <a:cxnSpLocks/>
          </p:cNvCxnSpPr>
          <p:nvPr/>
        </p:nvCxnSpPr>
        <p:spPr>
          <a:xfrm flipH="1" flipV="1">
            <a:off x="1757391" y="2858023"/>
            <a:ext cx="508352" cy="1"/>
          </a:xfrm>
          <a:prstGeom prst="line">
            <a:avLst/>
          </a:prstGeom>
          <a:noFill/>
          <a:ln w="50800" cap="flat" cmpd="sng" algn="ctr">
            <a:gradFill>
              <a:gsLst>
                <a:gs pos="0">
                  <a:srgbClr val="50E6FF"/>
                </a:gs>
                <a:gs pos="100000">
                  <a:srgbClr val="0DDCFF"/>
                </a:gs>
              </a:gsLst>
              <a:lin ang="5400000" scaled="1"/>
            </a:gradFill>
            <a:prstDash val="solid"/>
            <a:miter lim="800000"/>
          </a:ln>
          <a:effectLst/>
        </p:spPr>
      </p:cxnSp>
      <p:grpSp>
        <p:nvGrpSpPr>
          <p:cNvPr id="105" name="Group 104">
            <a:extLst>
              <a:ext uri="{FF2B5EF4-FFF2-40B4-BE49-F238E27FC236}">
                <a16:creationId xmlns:a16="http://schemas.microsoft.com/office/drawing/2014/main" id="{34C00427-3858-4AA7-BAAF-E277F257C111}"/>
              </a:ext>
            </a:extLst>
          </p:cNvPr>
          <p:cNvGrpSpPr/>
          <p:nvPr/>
        </p:nvGrpSpPr>
        <p:grpSpPr>
          <a:xfrm>
            <a:off x="3138056" y="1581565"/>
            <a:ext cx="1613193" cy="414567"/>
            <a:chOff x="3147783" y="1566711"/>
            <a:chExt cx="1613193" cy="414567"/>
          </a:xfrm>
        </p:grpSpPr>
        <p:pic>
          <p:nvPicPr>
            <p:cNvPr id="159" name="Graphic 158">
              <a:extLst>
                <a:ext uri="{FF2B5EF4-FFF2-40B4-BE49-F238E27FC236}">
                  <a16:creationId xmlns:a16="http://schemas.microsoft.com/office/drawing/2014/main" id="{707E95D7-6147-4C01-8AB8-90EAB0BDF4C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147783" y="1566711"/>
              <a:ext cx="414567" cy="414567"/>
            </a:xfrm>
            <a:prstGeom prst="rect">
              <a:avLst/>
            </a:prstGeom>
            <a:effectLst/>
          </p:spPr>
        </p:pic>
        <p:sp>
          <p:nvSpPr>
            <p:cNvPr id="160" name="TextBox 159">
              <a:extLst>
                <a:ext uri="{FF2B5EF4-FFF2-40B4-BE49-F238E27FC236}">
                  <a16:creationId xmlns:a16="http://schemas.microsoft.com/office/drawing/2014/main" id="{FBAAE07D-E21D-4B95-9CBE-A29569ECA52C}"/>
                </a:ext>
              </a:extLst>
            </p:cNvPr>
            <p:cNvSpPr txBox="1"/>
            <p:nvPr/>
          </p:nvSpPr>
          <p:spPr>
            <a:xfrm>
              <a:off x="3554382" y="1567412"/>
              <a:ext cx="1206594" cy="346633"/>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0DDCFF"/>
                  </a:solidFill>
                  <a:effectLst/>
                  <a:uLnTx/>
                  <a:uFillTx/>
                  <a:latin typeface="Segoe UI Semibold" panose="020B0702040204020203" pitchFamily="34" charset="0"/>
                  <a:ea typeface="Segoe Pro" charset="0"/>
                  <a:cs typeface="Segoe UI Semibold" panose="020B0702040204020203" pitchFamily="34" charset="0"/>
                </a:rPr>
                <a:t>Purview</a:t>
              </a:r>
            </a:p>
          </p:txBody>
        </p:sp>
      </p:grpSp>
      <p:cxnSp>
        <p:nvCxnSpPr>
          <p:cNvPr id="106" name="Straight Connector 105">
            <a:extLst>
              <a:ext uri="{FF2B5EF4-FFF2-40B4-BE49-F238E27FC236}">
                <a16:creationId xmlns:a16="http://schemas.microsoft.com/office/drawing/2014/main" id="{FAE2A4EA-736D-4BD5-8E6D-056C8B29B8A2}"/>
              </a:ext>
            </a:extLst>
          </p:cNvPr>
          <p:cNvCxnSpPr>
            <a:cxnSpLocks/>
          </p:cNvCxnSpPr>
          <p:nvPr/>
        </p:nvCxnSpPr>
        <p:spPr>
          <a:xfrm>
            <a:off x="6831332" y="2416216"/>
            <a:ext cx="5101630" cy="0"/>
          </a:xfrm>
          <a:prstGeom prst="line">
            <a:avLst/>
          </a:prstGeom>
          <a:noFill/>
          <a:ln w="12700" cap="flat" cmpd="sng" algn="ctr">
            <a:solidFill>
              <a:srgbClr val="0DDCFF"/>
            </a:solidFill>
            <a:prstDash val="solid"/>
            <a:miter lim="800000"/>
            <a:headEnd type="none" w="lg" len="med"/>
            <a:tailEnd type="none" w="lg" len="med"/>
          </a:ln>
          <a:effectLst/>
        </p:spPr>
      </p:cxnSp>
      <p:cxnSp>
        <p:nvCxnSpPr>
          <p:cNvPr id="107" name="Straight Connector 106">
            <a:extLst>
              <a:ext uri="{FF2B5EF4-FFF2-40B4-BE49-F238E27FC236}">
                <a16:creationId xmlns:a16="http://schemas.microsoft.com/office/drawing/2014/main" id="{C5A1AEC4-086A-49A0-9511-86CD5D7F1359}"/>
              </a:ext>
            </a:extLst>
          </p:cNvPr>
          <p:cNvCxnSpPr>
            <a:cxnSpLocks/>
          </p:cNvCxnSpPr>
          <p:nvPr/>
        </p:nvCxnSpPr>
        <p:spPr>
          <a:xfrm>
            <a:off x="6811709" y="3339519"/>
            <a:ext cx="5121253" cy="0"/>
          </a:xfrm>
          <a:prstGeom prst="line">
            <a:avLst/>
          </a:prstGeom>
          <a:noFill/>
          <a:ln w="6350" cap="flat" cmpd="sng" algn="ctr">
            <a:solidFill>
              <a:srgbClr val="F0EEED">
                <a:alpha val="86000"/>
              </a:srgbClr>
            </a:solidFill>
            <a:prstDash val="solid"/>
            <a:miter lim="800000"/>
            <a:headEnd type="none" w="lg" len="med"/>
            <a:tailEnd type="none" w="lg" len="med"/>
          </a:ln>
          <a:effectLst/>
        </p:spPr>
      </p:cxnSp>
      <p:cxnSp>
        <p:nvCxnSpPr>
          <p:cNvPr id="108" name="Straight Connector 107">
            <a:extLst>
              <a:ext uri="{FF2B5EF4-FFF2-40B4-BE49-F238E27FC236}">
                <a16:creationId xmlns:a16="http://schemas.microsoft.com/office/drawing/2014/main" id="{58B7D03F-2841-4CF5-8461-8F02416DA6E9}"/>
              </a:ext>
            </a:extLst>
          </p:cNvPr>
          <p:cNvCxnSpPr>
            <a:cxnSpLocks/>
          </p:cNvCxnSpPr>
          <p:nvPr/>
        </p:nvCxnSpPr>
        <p:spPr>
          <a:xfrm>
            <a:off x="6811709" y="3682257"/>
            <a:ext cx="5121253" cy="0"/>
          </a:xfrm>
          <a:prstGeom prst="line">
            <a:avLst/>
          </a:prstGeom>
          <a:noFill/>
          <a:ln w="6350" cap="flat" cmpd="sng" algn="ctr">
            <a:solidFill>
              <a:srgbClr val="F0EEED">
                <a:alpha val="86000"/>
              </a:srgbClr>
            </a:solidFill>
            <a:prstDash val="solid"/>
            <a:miter lim="800000"/>
            <a:headEnd type="none" w="lg" len="med"/>
            <a:tailEnd type="none" w="lg" len="med"/>
          </a:ln>
          <a:effectLst/>
        </p:spPr>
      </p:cxnSp>
      <p:cxnSp>
        <p:nvCxnSpPr>
          <p:cNvPr id="109" name="Straight Connector 108">
            <a:extLst>
              <a:ext uri="{FF2B5EF4-FFF2-40B4-BE49-F238E27FC236}">
                <a16:creationId xmlns:a16="http://schemas.microsoft.com/office/drawing/2014/main" id="{330F3C93-8CE1-4192-830A-70D0729BB18F}"/>
              </a:ext>
            </a:extLst>
          </p:cNvPr>
          <p:cNvCxnSpPr>
            <a:cxnSpLocks/>
          </p:cNvCxnSpPr>
          <p:nvPr/>
        </p:nvCxnSpPr>
        <p:spPr>
          <a:xfrm>
            <a:off x="6811709" y="4033234"/>
            <a:ext cx="5121253" cy="0"/>
          </a:xfrm>
          <a:prstGeom prst="line">
            <a:avLst/>
          </a:prstGeom>
          <a:noFill/>
          <a:ln w="6350" cap="flat" cmpd="sng" algn="ctr">
            <a:solidFill>
              <a:srgbClr val="F0EEED">
                <a:alpha val="86000"/>
              </a:srgbClr>
            </a:solidFill>
            <a:prstDash val="dash"/>
            <a:miter lim="800000"/>
            <a:headEnd type="none" w="lg" len="med"/>
            <a:tailEnd type="none" w="lg" len="med"/>
          </a:ln>
          <a:effectLst/>
        </p:spPr>
      </p:cxnSp>
      <p:grpSp>
        <p:nvGrpSpPr>
          <p:cNvPr id="110" name="Group 109">
            <a:extLst>
              <a:ext uri="{FF2B5EF4-FFF2-40B4-BE49-F238E27FC236}">
                <a16:creationId xmlns:a16="http://schemas.microsoft.com/office/drawing/2014/main" id="{F3E91184-16D5-489B-9FA4-6E16F0F7899A}"/>
              </a:ext>
            </a:extLst>
          </p:cNvPr>
          <p:cNvGrpSpPr/>
          <p:nvPr/>
        </p:nvGrpSpPr>
        <p:grpSpPr>
          <a:xfrm>
            <a:off x="8570940" y="1569294"/>
            <a:ext cx="1600242" cy="426123"/>
            <a:chOff x="8570940" y="1554440"/>
            <a:chExt cx="1600242" cy="426123"/>
          </a:xfrm>
        </p:grpSpPr>
        <p:pic>
          <p:nvPicPr>
            <p:cNvPr id="157" name="Picture 156">
              <a:extLst>
                <a:ext uri="{FF2B5EF4-FFF2-40B4-BE49-F238E27FC236}">
                  <a16:creationId xmlns:a16="http://schemas.microsoft.com/office/drawing/2014/main" id="{B1C904AD-405E-4CD9-B24B-F321F7CE65F1}"/>
                </a:ext>
              </a:extLst>
            </p:cNvPr>
            <p:cNvPicPr>
              <a:picLocks noChangeAspect="1"/>
            </p:cNvPicPr>
            <p:nvPr/>
          </p:nvPicPr>
          <p:blipFill>
            <a:blip r:embed="rId7"/>
            <a:stretch>
              <a:fillRect/>
            </a:stretch>
          </p:blipFill>
          <p:spPr>
            <a:xfrm>
              <a:off x="8570940" y="1554440"/>
              <a:ext cx="361559" cy="426123"/>
            </a:xfrm>
            <a:prstGeom prst="rect">
              <a:avLst/>
            </a:prstGeom>
            <a:effectLst/>
          </p:spPr>
        </p:pic>
        <p:sp>
          <p:nvSpPr>
            <p:cNvPr id="158" name="TextBox 157">
              <a:extLst>
                <a:ext uri="{FF2B5EF4-FFF2-40B4-BE49-F238E27FC236}">
                  <a16:creationId xmlns:a16="http://schemas.microsoft.com/office/drawing/2014/main" id="{3F168C21-7C13-416A-AF8E-CA09D4BFBDA8}"/>
                </a:ext>
              </a:extLst>
            </p:cNvPr>
            <p:cNvSpPr txBox="1"/>
            <p:nvPr/>
          </p:nvSpPr>
          <p:spPr>
            <a:xfrm>
              <a:off x="8964588" y="1567412"/>
              <a:ext cx="1206594" cy="346633"/>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0DDCFF"/>
                  </a:solidFill>
                  <a:effectLst/>
                  <a:uLnTx/>
                  <a:uFillTx/>
                  <a:latin typeface="Segoe UI Semibold" panose="020B0702040204020203" pitchFamily="34" charset="0"/>
                  <a:ea typeface="Segoe Pro" charset="0"/>
                  <a:cs typeface="Segoe UI Semibold" panose="020B0702040204020203" pitchFamily="34" charset="0"/>
                </a:rPr>
                <a:t>Synapse</a:t>
              </a:r>
            </a:p>
          </p:txBody>
        </p:sp>
      </p:grpSp>
      <p:grpSp>
        <p:nvGrpSpPr>
          <p:cNvPr id="111" name="Group 110">
            <a:extLst>
              <a:ext uri="{FF2B5EF4-FFF2-40B4-BE49-F238E27FC236}">
                <a16:creationId xmlns:a16="http://schemas.microsoft.com/office/drawing/2014/main" id="{B8202ECA-FE4F-4EA1-B03E-EFF551B47C44}"/>
              </a:ext>
            </a:extLst>
          </p:cNvPr>
          <p:cNvGrpSpPr/>
          <p:nvPr/>
        </p:nvGrpSpPr>
        <p:grpSpPr>
          <a:xfrm>
            <a:off x="8617404" y="4095991"/>
            <a:ext cx="1564540" cy="261610"/>
            <a:chOff x="8617404" y="3771513"/>
            <a:chExt cx="1564540" cy="261610"/>
          </a:xfrm>
        </p:grpSpPr>
        <p:sp>
          <p:nvSpPr>
            <p:cNvPr id="155" name="TextBox 154">
              <a:extLst>
                <a:ext uri="{FF2B5EF4-FFF2-40B4-BE49-F238E27FC236}">
                  <a16:creationId xmlns:a16="http://schemas.microsoft.com/office/drawing/2014/main" id="{469A4DAB-FA46-4A68-A535-3247109094DD}"/>
                </a:ext>
              </a:extLst>
            </p:cNvPr>
            <p:cNvSpPr txBox="1"/>
            <p:nvPr/>
          </p:nvSpPr>
          <p:spPr>
            <a:xfrm>
              <a:off x="8708853" y="3771513"/>
              <a:ext cx="1473091" cy="26161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CA" sz="1100" b="1" i="0" u="none" strike="noStrike" kern="0" cap="none" spc="0" normalizeH="0" baseline="0" noProof="0" dirty="0">
                  <a:ln>
                    <a:noFill/>
                  </a:ln>
                  <a:solidFill>
                    <a:srgbClr val="0DDCFF"/>
                  </a:solidFill>
                  <a:effectLst/>
                  <a:uLnTx/>
                  <a:uFillTx/>
                  <a:latin typeface="Cascadia Code" panose="020B0609020000020004" pitchFamily="49" charset="0"/>
                  <a:cs typeface="Cascadia Code" panose="020B0609020000020004" pitchFamily="49" charset="0"/>
                </a:rPr>
                <a:t>Spark</a:t>
              </a:r>
              <a:r>
                <a:rPr kumimoji="0" lang="en-CA" sz="1100" b="0" i="0" u="none" strike="noStrike" kern="0" cap="none" spc="0" normalizeH="0" baseline="0" noProof="0" dirty="0">
                  <a:ln>
                    <a:noFill/>
                  </a:ln>
                  <a:solidFill>
                    <a:srgbClr val="0DDCFF"/>
                  </a:solidFill>
                  <a:effectLst/>
                  <a:uLnTx/>
                  <a:uFillTx/>
                  <a:latin typeface="Cascadia Code" panose="020B0609020000020004" pitchFamily="49" charset="0"/>
                  <a:cs typeface="Cascadia Code" panose="020B0609020000020004" pitchFamily="49" charset="0"/>
                </a:rPr>
                <a:t> </a:t>
              </a:r>
              <a:r>
                <a:rPr kumimoji="0" lang="en-CA" sz="1100" b="0" i="0" u="none" strike="noStrike" kern="0" cap="none" spc="0" normalizeH="0" baseline="0" noProof="0" dirty="0" err="1">
                  <a:ln>
                    <a:noFill/>
                  </a:ln>
                  <a:solidFill>
                    <a:srgbClr val="0DDCFF"/>
                  </a:solidFill>
                  <a:effectLst/>
                  <a:uLnTx/>
                  <a:uFillTx/>
                  <a:latin typeface="Cascadia Code" panose="020B0609020000020004" pitchFamily="49" charset="0"/>
                  <a:cs typeface="Cascadia Code" panose="020B0609020000020004" pitchFamily="49" charset="0"/>
                </a:rPr>
                <a:t>DataFrame</a:t>
              </a:r>
              <a:endParaRPr kumimoji="0" lang="en-CA" sz="1100" b="0" i="0" u="none" strike="noStrike" kern="0" cap="none" spc="0" normalizeH="0" baseline="0" noProof="0" dirty="0">
                <a:ln>
                  <a:noFill/>
                </a:ln>
                <a:solidFill>
                  <a:srgbClr val="0DDCFF"/>
                </a:solidFill>
                <a:effectLst/>
                <a:uLnTx/>
                <a:uFillTx/>
                <a:latin typeface="Cascadia Code" panose="020B0609020000020004" pitchFamily="49" charset="0"/>
                <a:cs typeface="Cascadia Code" panose="020B0609020000020004" pitchFamily="49" charset="0"/>
              </a:endParaRPr>
            </a:p>
          </p:txBody>
        </p:sp>
        <p:pic>
          <p:nvPicPr>
            <p:cNvPr id="156" name="Graphic 155">
              <a:extLst>
                <a:ext uri="{FF2B5EF4-FFF2-40B4-BE49-F238E27FC236}">
                  <a16:creationId xmlns:a16="http://schemas.microsoft.com/office/drawing/2014/main" id="{439B615C-A13F-4290-AA9F-FB6635E8DC2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617404" y="3826987"/>
              <a:ext cx="161373" cy="161373"/>
            </a:xfrm>
            <a:prstGeom prst="rect">
              <a:avLst/>
            </a:prstGeom>
          </p:spPr>
        </p:pic>
      </p:grpSp>
      <p:sp>
        <p:nvSpPr>
          <p:cNvPr id="112" name="TextBox 111">
            <a:extLst>
              <a:ext uri="{FF2B5EF4-FFF2-40B4-BE49-F238E27FC236}">
                <a16:creationId xmlns:a16="http://schemas.microsoft.com/office/drawing/2014/main" id="{F2F2CF29-60AA-4145-8C9E-1954D93421DE}"/>
              </a:ext>
            </a:extLst>
          </p:cNvPr>
          <p:cNvSpPr txBox="1"/>
          <p:nvPr/>
        </p:nvSpPr>
        <p:spPr>
          <a:xfrm>
            <a:off x="6890199" y="2120164"/>
            <a:ext cx="1206594" cy="201658"/>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1150" b="1" i="0" u="none" strike="noStrike" kern="0" cap="none" spc="0" normalizeH="0" baseline="0" noProof="0" dirty="0">
                <a:ln>
                  <a:noFill/>
                </a:ln>
                <a:solidFill>
                  <a:prstClr val="white"/>
                </a:solidFill>
                <a:effectLst/>
                <a:uLnTx/>
                <a:uFillTx/>
                <a:latin typeface="Cascadia Code" panose="020B0609020000020004" pitchFamily="49" charset="0"/>
                <a:ea typeface="Segoe Pro" charset="0"/>
                <a:cs typeface="Cascadia Code" panose="020B0609020000020004" pitchFamily="49" charset="0"/>
              </a:rPr>
              <a:t>filename</a:t>
            </a:r>
          </a:p>
        </p:txBody>
      </p:sp>
      <p:sp>
        <p:nvSpPr>
          <p:cNvPr id="113" name="TextBox 112">
            <a:extLst>
              <a:ext uri="{FF2B5EF4-FFF2-40B4-BE49-F238E27FC236}">
                <a16:creationId xmlns:a16="http://schemas.microsoft.com/office/drawing/2014/main" id="{FC64A072-E4AB-484E-AA86-A3E3C7557062}"/>
              </a:ext>
            </a:extLst>
          </p:cNvPr>
          <p:cNvSpPr txBox="1"/>
          <p:nvPr/>
        </p:nvSpPr>
        <p:spPr>
          <a:xfrm>
            <a:off x="6890200" y="2531255"/>
            <a:ext cx="1388115"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CashFlow_01.csv</a:t>
            </a:r>
          </a:p>
        </p:txBody>
      </p:sp>
      <p:sp>
        <p:nvSpPr>
          <p:cNvPr id="114" name="TextBox 113">
            <a:extLst>
              <a:ext uri="{FF2B5EF4-FFF2-40B4-BE49-F238E27FC236}">
                <a16:creationId xmlns:a16="http://schemas.microsoft.com/office/drawing/2014/main" id="{79BD623B-34FE-474A-806C-F073E74213AB}"/>
              </a:ext>
            </a:extLst>
          </p:cNvPr>
          <p:cNvSpPr txBox="1"/>
          <p:nvPr/>
        </p:nvSpPr>
        <p:spPr>
          <a:xfrm>
            <a:off x="6890200" y="3422969"/>
            <a:ext cx="1388115"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Sales_02.parquet</a:t>
            </a:r>
          </a:p>
        </p:txBody>
      </p:sp>
      <p:grpSp>
        <p:nvGrpSpPr>
          <p:cNvPr id="115" name="Group 114">
            <a:extLst>
              <a:ext uri="{FF2B5EF4-FFF2-40B4-BE49-F238E27FC236}">
                <a16:creationId xmlns:a16="http://schemas.microsoft.com/office/drawing/2014/main" id="{D29FA624-5C77-4585-86EB-F668B34A7529}"/>
              </a:ext>
            </a:extLst>
          </p:cNvPr>
          <p:cNvGrpSpPr/>
          <p:nvPr/>
        </p:nvGrpSpPr>
        <p:grpSpPr>
          <a:xfrm flipH="1">
            <a:off x="6795198" y="4134724"/>
            <a:ext cx="45719" cy="295143"/>
            <a:chOff x="13832864" y="2926317"/>
            <a:chExt cx="0" cy="603996"/>
          </a:xfrm>
        </p:grpSpPr>
        <p:cxnSp>
          <p:nvCxnSpPr>
            <p:cNvPr id="152" name="Straight Connector 151">
              <a:extLst>
                <a:ext uri="{FF2B5EF4-FFF2-40B4-BE49-F238E27FC236}">
                  <a16:creationId xmlns:a16="http://schemas.microsoft.com/office/drawing/2014/main" id="{E75CDEFC-A066-4DA4-A889-FD479F7AF30D}"/>
                </a:ext>
              </a:extLst>
            </p:cNvPr>
            <p:cNvCxnSpPr>
              <a:cxnSpLocks/>
            </p:cNvCxnSpPr>
            <p:nvPr/>
          </p:nvCxnSpPr>
          <p:spPr>
            <a:xfrm>
              <a:off x="13832864" y="2926317"/>
              <a:ext cx="0" cy="108696"/>
            </a:xfrm>
            <a:prstGeom prst="line">
              <a:avLst/>
            </a:prstGeom>
            <a:noFill/>
            <a:ln w="50800" cap="flat" cmpd="sng" algn="ctr">
              <a:solidFill>
                <a:srgbClr val="90A4AE"/>
              </a:solidFill>
              <a:prstDash val="solid"/>
              <a:miter lim="800000"/>
            </a:ln>
            <a:effectLst/>
          </p:spPr>
        </p:cxnSp>
        <p:cxnSp>
          <p:nvCxnSpPr>
            <p:cNvPr id="153" name="Straight Connector 152">
              <a:extLst>
                <a:ext uri="{FF2B5EF4-FFF2-40B4-BE49-F238E27FC236}">
                  <a16:creationId xmlns:a16="http://schemas.microsoft.com/office/drawing/2014/main" id="{E2F54772-47B2-4092-9CE5-AF788ABB62F7}"/>
                </a:ext>
              </a:extLst>
            </p:cNvPr>
            <p:cNvCxnSpPr>
              <a:cxnSpLocks/>
            </p:cNvCxnSpPr>
            <p:nvPr/>
          </p:nvCxnSpPr>
          <p:spPr>
            <a:xfrm>
              <a:off x="13832864" y="3173967"/>
              <a:ext cx="0" cy="108696"/>
            </a:xfrm>
            <a:prstGeom prst="line">
              <a:avLst/>
            </a:prstGeom>
            <a:noFill/>
            <a:ln w="50800" cap="flat" cmpd="sng" algn="ctr">
              <a:solidFill>
                <a:srgbClr val="90A4AE">
                  <a:alpha val="50000"/>
                </a:srgbClr>
              </a:solidFill>
              <a:prstDash val="solid"/>
              <a:miter lim="800000"/>
            </a:ln>
            <a:effectLst/>
          </p:spPr>
        </p:cxnSp>
        <p:cxnSp>
          <p:nvCxnSpPr>
            <p:cNvPr id="154" name="Straight Connector 153">
              <a:extLst>
                <a:ext uri="{FF2B5EF4-FFF2-40B4-BE49-F238E27FC236}">
                  <a16:creationId xmlns:a16="http://schemas.microsoft.com/office/drawing/2014/main" id="{A1C63BD8-4B97-458A-9D42-21E60A96E9B0}"/>
                </a:ext>
              </a:extLst>
            </p:cNvPr>
            <p:cNvCxnSpPr>
              <a:cxnSpLocks/>
            </p:cNvCxnSpPr>
            <p:nvPr/>
          </p:nvCxnSpPr>
          <p:spPr>
            <a:xfrm>
              <a:off x="13832864" y="3421617"/>
              <a:ext cx="0" cy="108696"/>
            </a:xfrm>
            <a:prstGeom prst="line">
              <a:avLst/>
            </a:prstGeom>
            <a:noFill/>
            <a:ln w="50800" cap="flat" cmpd="sng" algn="ctr">
              <a:solidFill>
                <a:srgbClr val="90A4AE">
                  <a:alpha val="25000"/>
                </a:srgbClr>
              </a:solidFill>
              <a:prstDash val="solid"/>
              <a:miter lim="800000"/>
            </a:ln>
            <a:effectLst/>
          </p:spPr>
        </p:cxnSp>
      </p:grpSp>
      <p:cxnSp>
        <p:nvCxnSpPr>
          <p:cNvPr id="116" name="Straight Connector 115">
            <a:extLst>
              <a:ext uri="{FF2B5EF4-FFF2-40B4-BE49-F238E27FC236}">
                <a16:creationId xmlns:a16="http://schemas.microsoft.com/office/drawing/2014/main" id="{BDEB719B-5ED0-4CB7-B904-245C3233E7D8}"/>
              </a:ext>
            </a:extLst>
          </p:cNvPr>
          <p:cNvCxnSpPr>
            <a:cxnSpLocks/>
          </p:cNvCxnSpPr>
          <p:nvPr/>
        </p:nvCxnSpPr>
        <p:spPr>
          <a:xfrm flipH="1" flipV="1">
            <a:off x="5630403" y="2856894"/>
            <a:ext cx="1181304" cy="3016"/>
          </a:xfrm>
          <a:prstGeom prst="line">
            <a:avLst/>
          </a:prstGeom>
          <a:noFill/>
          <a:ln w="50800" cap="flat" cmpd="sng" algn="ctr">
            <a:gradFill>
              <a:gsLst>
                <a:gs pos="0">
                  <a:srgbClr val="0078D4"/>
                </a:gs>
                <a:gs pos="100000">
                  <a:srgbClr val="0DDCFF"/>
                </a:gs>
              </a:gsLst>
              <a:lin ang="5400000" scaled="1"/>
            </a:gradFill>
            <a:prstDash val="sysDot"/>
            <a:miter lim="800000"/>
          </a:ln>
          <a:effectLst/>
        </p:spPr>
      </p:cxnSp>
      <p:pic>
        <p:nvPicPr>
          <p:cNvPr id="117" name="Picture 116">
            <a:extLst>
              <a:ext uri="{FF2B5EF4-FFF2-40B4-BE49-F238E27FC236}">
                <a16:creationId xmlns:a16="http://schemas.microsoft.com/office/drawing/2014/main" id="{0C7B8EB6-B493-43BD-BC41-8EAD2D4D0D33}"/>
              </a:ext>
            </a:extLst>
          </p:cNvPr>
          <p:cNvPicPr>
            <a:picLocks noChangeAspect="1"/>
          </p:cNvPicPr>
          <p:nvPr/>
        </p:nvPicPr>
        <p:blipFill>
          <a:blip r:embed="rId10">
            <a:alphaModFix amt="20000"/>
          </a:blip>
          <a:stretch>
            <a:fillRect/>
          </a:stretch>
        </p:blipFill>
        <p:spPr>
          <a:xfrm>
            <a:off x="2264374" y="2406828"/>
            <a:ext cx="3359187" cy="347502"/>
          </a:xfrm>
          <a:prstGeom prst="rect">
            <a:avLst/>
          </a:prstGeom>
        </p:spPr>
      </p:pic>
      <p:pic>
        <p:nvPicPr>
          <p:cNvPr id="118" name="Picture 117">
            <a:extLst>
              <a:ext uri="{FF2B5EF4-FFF2-40B4-BE49-F238E27FC236}">
                <a16:creationId xmlns:a16="http://schemas.microsoft.com/office/drawing/2014/main" id="{E0819445-3B41-42D5-A138-D8984C632D44}"/>
              </a:ext>
            </a:extLst>
          </p:cNvPr>
          <p:cNvPicPr>
            <a:picLocks noChangeAspect="1"/>
          </p:cNvPicPr>
          <p:nvPr/>
        </p:nvPicPr>
        <p:blipFill>
          <a:blip r:embed="rId10">
            <a:alphaModFix amt="20000"/>
          </a:blip>
          <a:stretch>
            <a:fillRect/>
          </a:stretch>
        </p:blipFill>
        <p:spPr>
          <a:xfrm>
            <a:off x="2256764" y="2762748"/>
            <a:ext cx="3359187" cy="347502"/>
          </a:xfrm>
          <a:prstGeom prst="rect">
            <a:avLst/>
          </a:prstGeom>
        </p:spPr>
      </p:pic>
      <p:cxnSp>
        <p:nvCxnSpPr>
          <p:cNvPr id="119" name="Straight Connector 118">
            <a:extLst>
              <a:ext uri="{FF2B5EF4-FFF2-40B4-BE49-F238E27FC236}">
                <a16:creationId xmlns:a16="http://schemas.microsoft.com/office/drawing/2014/main" id="{8BE80D92-B553-43CC-A843-7FB0A2A9EC61}"/>
              </a:ext>
            </a:extLst>
          </p:cNvPr>
          <p:cNvCxnSpPr>
            <a:cxnSpLocks/>
          </p:cNvCxnSpPr>
          <p:nvPr/>
        </p:nvCxnSpPr>
        <p:spPr>
          <a:xfrm>
            <a:off x="2274010" y="2416216"/>
            <a:ext cx="3349551" cy="0"/>
          </a:xfrm>
          <a:prstGeom prst="line">
            <a:avLst/>
          </a:prstGeom>
          <a:noFill/>
          <a:ln w="12700" cap="flat" cmpd="sng" algn="ctr">
            <a:solidFill>
              <a:srgbClr val="0DDCFF"/>
            </a:solidFill>
            <a:prstDash val="solid"/>
            <a:miter lim="800000"/>
            <a:headEnd type="none" w="lg" len="med"/>
            <a:tailEnd type="none" w="lg" len="med"/>
          </a:ln>
          <a:effectLst/>
        </p:spPr>
      </p:cxnSp>
      <p:cxnSp>
        <p:nvCxnSpPr>
          <p:cNvPr id="120" name="Straight Connector 119">
            <a:extLst>
              <a:ext uri="{FF2B5EF4-FFF2-40B4-BE49-F238E27FC236}">
                <a16:creationId xmlns:a16="http://schemas.microsoft.com/office/drawing/2014/main" id="{60504F86-0F22-42AF-8FF7-E8A40DCB1D35}"/>
              </a:ext>
            </a:extLst>
          </p:cNvPr>
          <p:cNvCxnSpPr>
            <a:cxnSpLocks/>
          </p:cNvCxnSpPr>
          <p:nvPr/>
        </p:nvCxnSpPr>
        <p:spPr>
          <a:xfrm>
            <a:off x="2274010" y="2758954"/>
            <a:ext cx="3349551" cy="0"/>
          </a:xfrm>
          <a:prstGeom prst="line">
            <a:avLst/>
          </a:prstGeom>
          <a:noFill/>
          <a:ln w="6350" cap="flat" cmpd="sng" algn="ctr">
            <a:solidFill>
              <a:srgbClr val="0DDCFF">
                <a:alpha val="86000"/>
              </a:srgbClr>
            </a:solidFill>
            <a:prstDash val="solid"/>
            <a:miter lim="800000"/>
            <a:headEnd type="none" w="lg" len="med"/>
            <a:tailEnd type="none" w="lg" len="med"/>
          </a:ln>
          <a:effectLst/>
        </p:spPr>
      </p:cxnSp>
      <p:cxnSp>
        <p:nvCxnSpPr>
          <p:cNvPr id="121" name="Straight Connector 120">
            <a:extLst>
              <a:ext uri="{FF2B5EF4-FFF2-40B4-BE49-F238E27FC236}">
                <a16:creationId xmlns:a16="http://schemas.microsoft.com/office/drawing/2014/main" id="{5C2D6AC0-96CB-4E95-940A-FFA85FE83F48}"/>
              </a:ext>
            </a:extLst>
          </p:cNvPr>
          <p:cNvCxnSpPr>
            <a:cxnSpLocks/>
          </p:cNvCxnSpPr>
          <p:nvPr/>
        </p:nvCxnSpPr>
        <p:spPr>
          <a:xfrm>
            <a:off x="2274010" y="3101692"/>
            <a:ext cx="3349551" cy="0"/>
          </a:xfrm>
          <a:prstGeom prst="line">
            <a:avLst/>
          </a:prstGeom>
          <a:noFill/>
          <a:ln w="6350" cap="flat" cmpd="sng" algn="ctr">
            <a:solidFill>
              <a:srgbClr val="0DDCFF">
                <a:alpha val="86000"/>
              </a:srgbClr>
            </a:solidFill>
            <a:prstDash val="solid"/>
            <a:miter lim="800000"/>
            <a:headEnd type="none" w="lg" len="med"/>
            <a:tailEnd type="none" w="lg" len="med"/>
          </a:ln>
          <a:effectLst/>
        </p:spPr>
      </p:cxnSp>
      <p:cxnSp>
        <p:nvCxnSpPr>
          <p:cNvPr id="122" name="Straight Connector 121">
            <a:extLst>
              <a:ext uri="{FF2B5EF4-FFF2-40B4-BE49-F238E27FC236}">
                <a16:creationId xmlns:a16="http://schemas.microsoft.com/office/drawing/2014/main" id="{4AC68814-572A-45A0-8F94-C14C2C420B4B}"/>
              </a:ext>
            </a:extLst>
          </p:cNvPr>
          <p:cNvCxnSpPr>
            <a:cxnSpLocks/>
          </p:cNvCxnSpPr>
          <p:nvPr/>
        </p:nvCxnSpPr>
        <p:spPr>
          <a:xfrm>
            <a:off x="2274010" y="3444431"/>
            <a:ext cx="3349551" cy="0"/>
          </a:xfrm>
          <a:prstGeom prst="line">
            <a:avLst/>
          </a:prstGeom>
          <a:noFill/>
          <a:ln w="6350" cap="flat" cmpd="sng" algn="ctr">
            <a:solidFill>
              <a:srgbClr val="0DDCFF">
                <a:alpha val="86000"/>
              </a:srgbClr>
            </a:solidFill>
            <a:prstDash val="solid"/>
            <a:miter lim="800000"/>
            <a:headEnd type="none" w="lg" len="med"/>
            <a:tailEnd type="none" w="lg" len="med"/>
          </a:ln>
          <a:effectLst/>
        </p:spPr>
      </p:cxnSp>
      <p:sp>
        <p:nvSpPr>
          <p:cNvPr id="123" name="TextBox 122">
            <a:extLst>
              <a:ext uri="{FF2B5EF4-FFF2-40B4-BE49-F238E27FC236}">
                <a16:creationId xmlns:a16="http://schemas.microsoft.com/office/drawing/2014/main" id="{11F964C2-74D5-4DD3-BA79-9FA2AD4CE72F}"/>
              </a:ext>
            </a:extLst>
          </p:cNvPr>
          <p:cNvSpPr txBox="1"/>
          <p:nvPr/>
        </p:nvSpPr>
        <p:spPr>
          <a:xfrm>
            <a:off x="2313847" y="2120164"/>
            <a:ext cx="1206594" cy="210186"/>
          </a:xfrm>
          <a:prstGeom prst="rect">
            <a:avLst/>
          </a:prstGeom>
          <a:noFill/>
          <a:effectLst>
            <a:outerShdw blurRad="50800" dist="38100" dir="2700000" algn="tl" rotWithShape="0">
              <a:prstClr val="black">
                <a:alpha val="40000"/>
              </a:prstClr>
            </a:outerShdw>
          </a:effectLst>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1150" b="0" i="0" u="none" strike="noStrike" kern="0" cap="none" spc="0" normalizeH="0" baseline="0" noProof="0" dirty="0">
                <a:ln>
                  <a:noFill/>
                </a:ln>
                <a:solidFill>
                  <a:prstClr val="white"/>
                </a:solidFill>
                <a:effectLst/>
                <a:uLnTx/>
                <a:uFillTx/>
                <a:latin typeface="IndustryW00-Demi" panose="01000000000000000000" pitchFamily="2" charset="0"/>
                <a:ea typeface="Segoe Pro" charset="0"/>
                <a:cs typeface="Segoe UI Semibold" panose="020B0702040204020203" pitchFamily="34" charset="0"/>
              </a:rPr>
              <a:t>Column name</a:t>
            </a:r>
          </a:p>
        </p:txBody>
      </p:sp>
      <p:sp>
        <p:nvSpPr>
          <p:cNvPr id="124" name="TextBox 123">
            <a:extLst>
              <a:ext uri="{FF2B5EF4-FFF2-40B4-BE49-F238E27FC236}">
                <a16:creationId xmlns:a16="http://schemas.microsoft.com/office/drawing/2014/main" id="{35A9F023-D02C-49AD-83E4-53175838E6A5}"/>
              </a:ext>
            </a:extLst>
          </p:cNvPr>
          <p:cNvSpPr txBox="1"/>
          <p:nvPr/>
        </p:nvSpPr>
        <p:spPr>
          <a:xfrm>
            <a:off x="2313849" y="2505010"/>
            <a:ext cx="919891" cy="164469"/>
          </a:xfrm>
          <a:prstGeom prst="rect">
            <a:avLst/>
          </a:prstGeom>
          <a:noFill/>
          <a:effectLst>
            <a:outerShdw blurRad="50800" dist="38100" dir="2700000" algn="tl" rotWithShape="0">
              <a:prstClr val="black">
                <a:alpha val="40000"/>
              </a:prstClr>
            </a:outerShdw>
          </a:effectLst>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IndustryW00-Demi" panose="01000000000000000000" pitchFamily="2" charset="0"/>
                <a:ea typeface="Segoe Pro" charset="0"/>
                <a:cs typeface="Segoe UI" panose="020B0502040204020203" pitchFamily="34" charset="0"/>
              </a:rPr>
              <a:t>email</a:t>
            </a:r>
          </a:p>
        </p:txBody>
      </p:sp>
      <p:sp>
        <p:nvSpPr>
          <p:cNvPr id="125" name="TextBox 124">
            <a:extLst>
              <a:ext uri="{FF2B5EF4-FFF2-40B4-BE49-F238E27FC236}">
                <a16:creationId xmlns:a16="http://schemas.microsoft.com/office/drawing/2014/main" id="{27F3910A-10DA-4379-98AC-DFB085277EAF}"/>
              </a:ext>
            </a:extLst>
          </p:cNvPr>
          <p:cNvSpPr txBox="1"/>
          <p:nvPr/>
        </p:nvSpPr>
        <p:spPr>
          <a:xfrm>
            <a:off x="2313846" y="2856894"/>
            <a:ext cx="919891" cy="164469"/>
          </a:xfrm>
          <a:prstGeom prst="rect">
            <a:avLst/>
          </a:prstGeom>
          <a:noFill/>
          <a:effectLst>
            <a:outerShdw blurRad="50800" dist="38100" dir="2700000" algn="tl" rotWithShape="0">
              <a:prstClr val="black">
                <a:alpha val="40000"/>
              </a:prstClr>
            </a:outerShdw>
          </a:effectLst>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err="1">
                <a:ln>
                  <a:noFill/>
                </a:ln>
                <a:solidFill>
                  <a:prstClr val="white"/>
                </a:solidFill>
                <a:effectLst/>
                <a:uLnTx/>
                <a:uFillTx/>
                <a:latin typeface="IndustryW00-Demi" panose="01000000000000000000" pitchFamily="2" charset="0"/>
                <a:ea typeface="Segoe Pro" charset="0"/>
                <a:cs typeface="Segoe UI" panose="020B0502040204020203" pitchFamily="34" charset="0"/>
              </a:rPr>
              <a:t>creditcard</a:t>
            </a:r>
            <a:endParaRPr kumimoji="0" lang="en-US" sz="900" b="0" i="0" u="none" strike="noStrike" kern="0" cap="none" spc="0" normalizeH="0" baseline="0" noProof="0" dirty="0">
              <a:ln>
                <a:noFill/>
              </a:ln>
              <a:solidFill>
                <a:prstClr val="white"/>
              </a:solidFill>
              <a:effectLst/>
              <a:uLnTx/>
              <a:uFillTx/>
              <a:latin typeface="IndustryW00-Demi" panose="01000000000000000000" pitchFamily="2" charset="0"/>
              <a:ea typeface="Segoe Pro" charset="0"/>
              <a:cs typeface="Segoe UI" panose="020B0502040204020203" pitchFamily="34" charset="0"/>
            </a:endParaRPr>
          </a:p>
        </p:txBody>
      </p:sp>
      <p:sp>
        <p:nvSpPr>
          <p:cNvPr id="126" name="TextBox 125">
            <a:extLst>
              <a:ext uri="{FF2B5EF4-FFF2-40B4-BE49-F238E27FC236}">
                <a16:creationId xmlns:a16="http://schemas.microsoft.com/office/drawing/2014/main" id="{B4AC7B98-C4ED-4435-A5D2-323835DAB79E}"/>
              </a:ext>
            </a:extLst>
          </p:cNvPr>
          <p:cNvSpPr txBox="1"/>
          <p:nvPr/>
        </p:nvSpPr>
        <p:spPr>
          <a:xfrm>
            <a:off x="2313846" y="3186346"/>
            <a:ext cx="1020601" cy="164469"/>
          </a:xfrm>
          <a:prstGeom prst="rect">
            <a:avLst/>
          </a:prstGeom>
          <a:noFill/>
          <a:effectLst>
            <a:outerShdw blurRad="50800" dist="38100" dir="2700000" algn="tl" rotWithShape="0">
              <a:prstClr val="black">
                <a:alpha val="40000"/>
              </a:prstClr>
            </a:outerShdw>
          </a:effectLst>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err="1">
                <a:ln>
                  <a:noFill/>
                </a:ln>
                <a:solidFill>
                  <a:prstClr val="white"/>
                </a:solidFill>
                <a:effectLst/>
                <a:uLnTx/>
                <a:uFillTx/>
                <a:latin typeface="IndustryW00-Demi" panose="01000000000000000000" pitchFamily="2" charset="0"/>
                <a:ea typeface="Segoe Pro" charset="0"/>
                <a:cs typeface="Segoe UI" panose="020B0502040204020203" pitchFamily="34" charset="0"/>
              </a:rPr>
              <a:t>creditcardtype</a:t>
            </a:r>
            <a:endParaRPr kumimoji="0" lang="en-US" sz="900" b="0" i="0" u="none" strike="noStrike" kern="0" cap="none" spc="0" normalizeH="0" baseline="0" noProof="0" dirty="0">
              <a:ln>
                <a:noFill/>
              </a:ln>
              <a:solidFill>
                <a:prstClr val="white"/>
              </a:solidFill>
              <a:effectLst/>
              <a:uLnTx/>
              <a:uFillTx/>
              <a:latin typeface="IndustryW00-Demi" panose="01000000000000000000" pitchFamily="2" charset="0"/>
              <a:ea typeface="Segoe Pro" charset="0"/>
              <a:cs typeface="Segoe UI" panose="020B0502040204020203" pitchFamily="34" charset="0"/>
            </a:endParaRPr>
          </a:p>
        </p:txBody>
      </p:sp>
      <p:sp>
        <p:nvSpPr>
          <p:cNvPr id="127" name="TextBox 126">
            <a:extLst>
              <a:ext uri="{FF2B5EF4-FFF2-40B4-BE49-F238E27FC236}">
                <a16:creationId xmlns:a16="http://schemas.microsoft.com/office/drawing/2014/main" id="{63A0EB94-7CBC-4597-8548-AE69EEC12764}"/>
              </a:ext>
            </a:extLst>
          </p:cNvPr>
          <p:cNvSpPr txBox="1"/>
          <p:nvPr/>
        </p:nvSpPr>
        <p:spPr>
          <a:xfrm>
            <a:off x="2313846" y="3509863"/>
            <a:ext cx="919891" cy="164469"/>
          </a:xfrm>
          <a:prstGeom prst="rect">
            <a:avLst/>
          </a:prstGeom>
          <a:noFill/>
          <a:effectLst>
            <a:outerShdw blurRad="50800" dist="38100" dir="2700000" algn="tl" rotWithShape="0">
              <a:prstClr val="black">
                <a:alpha val="40000"/>
              </a:prstClr>
            </a:outerShdw>
          </a:effectLst>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IndustryW00-Demi" panose="01000000000000000000" pitchFamily="2" charset="0"/>
                <a:ea typeface="Segoe Pro" charset="0"/>
                <a:cs typeface="Segoe UI" panose="020B0502040204020203" pitchFamily="34" charset="0"/>
              </a:rPr>
              <a:t>amount</a:t>
            </a:r>
          </a:p>
        </p:txBody>
      </p:sp>
      <p:sp>
        <p:nvSpPr>
          <p:cNvPr id="128" name="TextBox 127">
            <a:extLst>
              <a:ext uri="{FF2B5EF4-FFF2-40B4-BE49-F238E27FC236}">
                <a16:creationId xmlns:a16="http://schemas.microsoft.com/office/drawing/2014/main" id="{AC778884-19E0-4636-ACD8-4854F67C09D3}"/>
              </a:ext>
            </a:extLst>
          </p:cNvPr>
          <p:cNvSpPr txBox="1"/>
          <p:nvPr/>
        </p:nvSpPr>
        <p:spPr>
          <a:xfrm>
            <a:off x="3802965" y="2120164"/>
            <a:ext cx="1206594" cy="210186"/>
          </a:xfrm>
          <a:prstGeom prst="rect">
            <a:avLst/>
          </a:prstGeom>
          <a:noFill/>
          <a:effectLst>
            <a:outerShdw blurRad="50800" dist="38100" dir="2700000" algn="tl" rotWithShape="0">
              <a:prstClr val="black">
                <a:alpha val="40000"/>
              </a:prstClr>
            </a:outerShdw>
          </a:effectLst>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1150" b="0" i="0" u="none" strike="noStrike" kern="0" cap="none" spc="0" normalizeH="0" baseline="0" noProof="0" dirty="0">
                <a:ln>
                  <a:noFill/>
                </a:ln>
                <a:solidFill>
                  <a:prstClr val="white"/>
                </a:solidFill>
                <a:effectLst/>
                <a:uLnTx/>
                <a:uFillTx/>
                <a:latin typeface="IndustryW00-Demi" panose="01000000000000000000" pitchFamily="2" charset="0"/>
                <a:ea typeface="Segoe Pro" charset="0"/>
                <a:cs typeface="Segoe UI Semibold" panose="020B0702040204020203" pitchFamily="34" charset="0"/>
              </a:rPr>
              <a:t>Classifications</a:t>
            </a:r>
          </a:p>
        </p:txBody>
      </p:sp>
      <p:grpSp>
        <p:nvGrpSpPr>
          <p:cNvPr id="129" name="Group 128">
            <a:extLst>
              <a:ext uri="{FF2B5EF4-FFF2-40B4-BE49-F238E27FC236}">
                <a16:creationId xmlns:a16="http://schemas.microsoft.com/office/drawing/2014/main" id="{FB33E7AB-7D27-4686-AC4E-80C863FF1D50}"/>
              </a:ext>
            </a:extLst>
          </p:cNvPr>
          <p:cNvGrpSpPr/>
          <p:nvPr/>
        </p:nvGrpSpPr>
        <p:grpSpPr>
          <a:xfrm>
            <a:off x="3889629" y="2479351"/>
            <a:ext cx="1109465" cy="216468"/>
            <a:chOff x="5266301" y="4116200"/>
            <a:chExt cx="1109465" cy="216468"/>
          </a:xfrm>
        </p:grpSpPr>
        <p:sp>
          <p:nvSpPr>
            <p:cNvPr id="149" name="Rectangle: Rounded Corners 148">
              <a:extLst>
                <a:ext uri="{FF2B5EF4-FFF2-40B4-BE49-F238E27FC236}">
                  <a16:creationId xmlns:a16="http://schemas.microsoft.com/office/drawing/2014/main" id="{40C85B61-1162-4B91-A175-AAB2B4BABB43}"/>
                </a:ext>
              </a:extLst>
            </p:cNvPr>
            <p:cNvSpPr/>
            <p:nvPr/>
          </p:nvSpPr>
          <p:spPr>
            <a:xfrm>
              <a:off x="5266301" y="4116200"/>
              <a:ext cx="1029730" cy="216468"/>
            </a:xfrm>
            <a:prstGeom prst="roundRect">
              <a:avLst>
                <a:gd name="adj" fmla="val 50000"/>
              </a:avLst>
            </a:prstGeom>
            <a:solidFill>
              <a:srgbClr val="02282E"/>
            </a:solidFill>
            <a:ln w="12700" cap="flat" cmpd="sng" algn="ctr">
              <a:solidFill>
                <a:srgbClr val="0DDC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0" name="TextBox 149">
              <a:extLst>
                <a:ext uri="{FF2B5EF4-FFF2-40B4-BE49-F238E27FC236}">
                  <a16:creationId xmlns:a16="http://schemas.microsoft.com/office/drawing/2014/main" id="{CC3030E2-BC61-46EF-9A10-E07C34D0BB3B}"/>
                </a:ext>
              </a:extLst>
            </p:cNvPr>
            <p:cNvSpPr txBox="1"/>
            <p:nvPr/>
          </p:nvSpPr>
          <p:spPr>
            <a:xfrm>
              <a:off x="5303439" y="4136172"/>
              <a:ext cx="1072327" cy="164469"/>
            </a:xfrm>
            <a:prstGeom prst="rect">
              <a:avLst/>
            </a:prstGeom>
            <a:noFill/>
          </p:spPr>
          <p:txBody>
            <a:bodyPr wrap="square" tIns="0" bIns="0" rtlCol="0">
              <a:spAutoFit/>
            </a:bodyPr>
            <a:lstStyle/>
            <a:p>
              <a:pPr marL="0" marR="0" lvl="0" indent="0" algn="ctr"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IndustryW00-Demi" panose="01000000000000000000" pitchFamily="2" charset="0"/>
                  <a:ea typeface="Segoe Pro" charset="0"/>
                  <a:cs typeface="Segoe UI" panose="020B0502040204020203" pitchFamily="34" charset="0"/>
                </a:rPr>
                <a:t>Email Address</a:t>
              </a:r>
            </a:p>
          </p:txBody>
        </p:sp>
        <p:pic>
          <p:nvPicPr>
            <p:cNvPr id="151" name="Graphic 150">
              <a:extLst>
                <a:ext uri="{FF2B5EF4-FFF2-40B4-BE49-F238E27FC236}">
                  <a16:creationId xmlns:a16="http://schemas.microsoft.com/office/drawing/2014/main" id="{28DC85F6-466A-4B11-B103-0A63A12F1064}"/>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354637" y="4163590"/>
              <a:ext cx="95250" cy="133350"/>
            </a:xfrm>
            <a:prstGeom prst="rect">
              <a:avLst/>
            </a:prstGeom>
          </p:spPr>
        </p:pic>
      </p:grpSp>
      <p:grpSp>
        <p:nvGrpSpPr>
          <p:cNvPr id="130" name="Group 129">
            <a:extLst>
              <a:ext uri="{FF2B5EF4-FFF2-40B4-BE49-F238E27FC236}">
                <a16:creationId xmlns:a16="http://schemas.microsoft.com/office/drawing/2014/main" id="{96009D21-B61A-4B6F-8F4C-92D4C1F9DE16}"/>
              </a:ext>
            </a:extLst>
          </p:cNvPr>
          <p:cNvGrpSpPr/>
          <p:nvPr/>
        </p:nvGrpSpPr>
        <p:grpSpPr>
          <a:xfrm>
            <a:off x="3889504" y="2814896"/>
            <a:ext cx="1419096" cy="216468"/>
            <a:chOff x="5266300" y="4116200"/>
            <a:chExt cx="1419096" cy="216468"/>
          </a:xfrm>
        </p:grpSpPr>
        <p:sp>
          <p:nvSpPr>
            <p:cNvPr id="146" name="Rectangle: Rounded Corners 145">
              <a:extLst>
                <a:ext uri="{FF2B5EF4-FFF2-40B4-BE49-F238E27FC236}">
                  <a16:creationId xmlns:a16="http://schemas.microsoft.com/office/drawing/2014/main" id="{52894B2F-4FB1-4593-B133-0CEC87D6DD11}"/>
                </a:ext>
              </a:extLst>
            </p:cNvPr>
            <p:cNvSpPr/>
            <p:nvPr/>
          </p:nvSpPr>
          <p:spPr>
            <a:xfrm>
              <a:off x="5266300" y="4116200"/>
              <a:ext cx="1298445" cy="216468"/>
            </a:xfrm>
            <a:prstGeom prst="roundRect">
              <a:avLst>
                <a:gd name="adj" fmla="val 50000"/>
              </a:avLst>
            </a:prstGeom>
            <a:solidFill>
              <a:srgbClr val="02282E"/>
            </a:solidFill>
            <a:ln w="12700" cap="flat" cmpd="sng" algn="ctr">
              <a:solidFill>
                <a:srgbClr val="0DDC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7" name="TextBox 146">
              <a:extLst>
                <a:ext uri="{FF2B5EF4-FFF2-40B4-BE49-F238E27FC236}">
                  <a16:creationId xmlns:a16="http://schemas.microsoft.com/office/drawing/2014/main" id="{C0D9EA1A-E892-4172-AF7B-4DB41FCF7A1B}"/>
                </a:ext>
              </a:extLst>
            </p:cNvPr>
            <p:cNvSpPr txBox="1"/>
            <p:nvPr/>
          </p:nvSpPr>
          <p:spPr>
            <a:xfrm>
              <a:off x="5303439" y="4136172"/>
              <a:ext cx="1381957" cy="164469"/>
            </a:xfrm>
            <a:prstGeom prst="rect">
              <a:avLst/>
            </a:prstGeom>
            <a:noFill/>
          </p:spPr>
          <p:txBody>
            <a:bodyPr wrap="square" tIns="0" bIns="0" rtlCol="0">
              <a:spAutoFit/>
            </a:bodyPr>
            <a:lstStyle/>
            <a:p>
              <a:pPr marL="0" marR="0" lvl="0" indent="0" algn="ctr"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IndustryW00-Demi" panose="01000000000000000000" pitchFamily="2" charset="0"/>
                  <a:ea typeface="Segoe Pro" charset="0"/>
                  <a:cs typeface="Segoe UI" panose="020B0502040204020203" pitchFamily="34" charset="0"/>
                </a:rPr>
                <a:t>Credit Card Number</a:t>
              </a:r>
            </a:p>
          </p:txBody>
        </p:sp>
        <p:pic>
          <p:nvPicPr>
            <p:cNvPr id="148" name="Graphic 147">
              <a:extLst>
                <a:ext uri="{FF2B5EF4-FFF2-40B4-BE49-F238E27FC236}">
                  <a16:creationId xmlns:a16="http://schemas.microsoft.com/office/drawing/2014/main" id="{A66FA34F-BB74-43D7-B100-17AB87C2D588}"/>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354637" y="4163590"/>
              <a:ext cx="95250" cy="133350"/>
            </a:xfrm>
            <a:prstGeom prst="rect">
              <a:avLst/>
            </a:prstGeom>
          </p:spPr>
        </p:pic>
      </p:grpSp>
      <p:sp>
        <p:nvSpPr>
          <p:cNvPr id="131" name="TextBox 130">
            <a:extLst>
              <a:ext uri="{FF2B5EF4-FFF2-40B4-BE49-F238E27FC236}">
                <a16:creationId xmlns:a16="http://schemas.microsoft.com/office/drawing/2014/main" id="{216D7FBF-B128-4FA1-A6C7-3EA9AF5A18F7}"/>
              </a:ext>
            </a:extLst>
          </p:cNvPr>
          <p:cNvSpPr txBox="1"/>
          <p:nvPr/>
        </p:nvSpPr>
        <p:spPr>
          <a:xfrm>
            <a:off x="3103845" y="3775166"/>
            <a:ext cx="1409304" cy="26161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CA" sz="1100" b="0" i="0" u="none" strike="noStrike" kern="0" cap="none" spc="0" normalizeH="0" baseline="0" noProof="0" dirty="0">
                <a:ln>
                  <a:noFill/>
                </a:ln>
                <a:solidFill>
                  <a:srgbClr val="0DDCFF"/>
                </a:solidFill>
                <a:effectLst/>
                <a:uLnTx/>
                <a:uFillTx/>
                <a:latin typeface="IndustryW00-Demi" panose="01000000000000000000" pitchFamily="2" charset="0"/>
                <a:cs typeface="Segoe UI Semibold" panose="020B0702040204020203" pitchFamily="34" charset="0"/>
              </a:rPr>
              <a:t>CashFlow_{N}.csv</a:t>
            </a:r>
          </a:p>
        </p:txBody>
      </p:sp>
      <p:sp>
        <p:nvSpPr>
          <p:cNvPr id="132" name="Rectangle 131">
            <a:extLst>
              <a:ext uri="{FF2B5EF4-FFF2-40B4-BE49-F238E27FC236}">
                <a16:creationId xmlns:a16="http://schemas.microsoft.com/office/drawing/2014/main" id="{84BCDF19-9DFF-49C8-942F-B07FCE39984B}"/>
              </a:ext>
            </a:extLst>
          </p:cNvPr>
          <p:cNvSpPr/>
          <p:nvPr/>
        </p:nvSpPr>
        <p:spPr>
          <a:xfrm>
            <a:off x="2265743" y="2057622"/>
            <a:ext cx="3357818" cy="1713891"/>
          </a:xfrm>
          <a:prstGeom prst="rect">
            <a:avLst/>
          </a:prstGeom>
          <a:solidFill>
            <a:srgbClr val="0078D4">
              <a:alpha val="18000"/>
            </a:srgbClr>
          </a:solidFill>
          <a:ln w="12700" cap="flat" cmpd="sng" algn="ctr">
            <a:solidFill>
              <a:srgbClr val="0DDCFF"/>
            </a:solidFill>
            <a:prstDash val="dash"/>
            <a:miter lim="800000"/>
          </a:ln>
          <a:effectLst>
            <a:outerShdw blurRad="63500" sx="102000" sy="102000" algn="ctr"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3" name="TextBox 132">
            <a:extLst>
              <a:ext uri="{FF2B5EF4-FFF2-40B4-BE49-F238E27FC236}">
                <a16:creationId xmlns:a16="http://schemas.microsoft.com/office/drawing/2014/main" id="{EA10EFB4-E9D9-4515-81DB-1F80F6993A53}"/>
              </a:ext>
            </a:extLst>
          </p:cNvPr>
          <p:cNvSpPr txBox="1"/>
          <p:nvPr/>
        </p:nvSpPr>
        <p:spPr>
          <a:xfrm>
            <a:off x="6890199" y="3784750"/>
            <a:ext cx="1388115"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Profit_01.json</a:t>
            </a:r>
          </a:p>
        </p:txBody>
      </p:sp>
      <p:cxnSp>
        <p:nvCxnSpPr>
          <p:cNvPr id="134" name="Straight Connector 133">
            <a:extLst>
              <a:ext uri="{FF2B5EF4-FFF2-40B4-BE49-F238E27FC236}">
                <a16:creationId xmlns:a16="http://schemas.microsoft.com/office/drawing/2014/main" id="{6267C9B4-4D1D-4501-B175-5FB19B0B5DBB}"/>
              </a:ext>
            </a:extLst>
          </p:cNvPr>
          <p:cNvCxnSpPr>
            <a:cxnSpLocks/>
          </p:cNvCxnSpPr>
          <p:nvPr/>
        </p:nvCxnSpPr>
        <p:spPr>
          <a:xfrm flipV="1">
            <a:off x="6837107" y="2035130"/>
            <a:ext cx="0" cy="1998104"/>
          </a:xfrm>
          <a:prstGeom prst="line">
            <a:avLst/>
          </a:prstGeom>
          <a:noFill/>
          <a:ln w="50800" cap="flat" cmpd="sng" algn="ctr">
            <a:gradFill>
              <a:gsLst>
                <a:gs pos="0">
                  <a:srgbClr val="0078D4"/>
                </a:gs>
                <a:gs pos="100000">
                  <a:srgbClr val="0DDCFF"/>
                </a:gs>
              </a:gsLst>
              <a:lin ang="5400000" scaled="1"/>
            </a:gradFill>
            <a:prstDash val="solid"/>
            <a:miter lim="800000"/>
          </a:ln>
          <a:effectLst/>
        </p:spPr>
      </p:cxnSp>
      <p:cxnSp>
        <p:nvCxnSpPr>
          <p:cNvPr id="135" name="Straight Connector 134">
            <a:extLst>
              <a:ext uri="{FF2B5EF4-FFF2-40B4-BE49-F238E27FC236}">
                <a16:creationId xmlns:a16="http://schemas.microsoft.com/office/drawing/2014/main" id="{087AAFF3-DC93-47A3-AF4B-F427EBB6A635}"/>
              </a:ext>
            </a:extLst>
          </p:cNvPr>
          <p:cNvCxnSpPr>
            <a:cxnSpLocks/>
          </p:cNvCxnSpPr>
          <p:nvPr/>
        </p:nvCxnSpPr>
        <p:spPr>
          <a:xfrm flipV="1">
            <a:off x="5613908" y="2057622"/>
            <a:ext cx="0" cy="1723064"/>
          </a:xfrm>
          <a:prstGeom prst="line">
            <a:avLst/>
          </a:prstGeom>
          <a:noFill/>
          <a:ln w="50800" cap="flat" cmpd="sng" algn="ctr">
            <a:gradFill>
              <a:gsLst>
                <a:gs pos="0">
                  <a:srgbClr val="0078D4"/>
                </a:gs>
                <a:gs pos="100000">
                  <a:srgbClr val="0DDCFF"/>
                </a:gs>
              </a:gsLst>
              <a:lin ang="5400000" scaled="1"/>
            </a:gradFill>
            <a:prstDash val="solid"/>
            <a:miter lim="800000"/>
          </a:ln>
          <a:effectLst/>
        </p:spPr>
      </p:cxnSp>
      <p:pic>
        <p:nvPicPr>
          <p:cNvPr id="136" name="Picture 135">
            <a:extLst>
              <a:ext uri="{FF2B5EF4-FFF2-40B4-BE49-F238E27FC236}">
                <a16:creationId xmlns:a16="http://schemas.microsoft.com/office/drawing/2014/main" id="{9E462856-1E76-4FFB-A09F-400565D0580B}"/>
              </a:ext>
            </a:extLst>
          </p:cNvPr>
          <p:cNvPicPr>
            <a:picLocks noChangeAspect="1"/>
          </p:cNvPicPr>
          <p:nvPr/>
        </p:nvPicPr>
        <p:blipFill>
          <a:blip r:embed="rId13"/>
          <a:stretch>
            <a:fillRect/>
          </a:stretch>
        </p:blipFill>
        <p:spPr>
          <a:xfrm>
            <a:off x="6084669" y="2420236"/>
            <a:ext cx="275583" cy="275583"/>
          </a:xfrm>
          <a:prstGeom prst="rect">
            <a:avLst/>
          </a:prstGeom>
        </p:spPr>
      </p:pic>
      <p:sp>
        <p:nvSpPr>
          <p:cNvPr id="137" name="TextBox 136">
            <a:extLst>
              <a:ext uri="{FF2B5EF4-FFF2-40B4-BE49-F238E27FC236}">
                <a16:creationId xmlns:a16="http://schemas.microsoft.com/office/drawing/2014/main" id="{E904B033-9FC9-4C7D-A6EA-26954BB34AD1}"/>
              </a:ext>
            </a:extLst>
          </p:cNvPr>
          <p:cNvSpPr txBox="1"/>
          <p:nvPr/>
        </p:nvSpPr>
        <p:spPr>
          <a:xfrm>
            <a:off x="5526997" y="2916774"/>
            <a:ext cx="1388115" cy="283604"/>
          </a:xfrm>
          <a:prstGeom prst="rect">
            <a:avLst/>
          </a:prstGeom>
          <a:noFill/>
        </p:spPr>
        <p:txBody>
          <a:bodyPr wrap="square" tIns="0" bIns="0" rtlCol="0">
            <a:spAutoFit/>
          </a:bodyPr>
          <a:lstStyle/>
          <a:p>
            <a:pPr marL="0" marR="0" lvl="0" indent="0" algn="ctr" defTabSz="1097280" eaLnBrk="1" fontAlgn="auto" latinLnBrk="0" hangingPunct="1">
              <a:lnSpc>
                <a:spcPct val="125000"/>
              </a:lnSpc>
              <a:spcBef>
                <a:spcPts val="0"/>
              </a:spcBef>
              <a:spcAft>
                <a:spcPts val="0"/>
              </a:spcAft>
              <a:buClrTx/>
              <a:buSzTx/>
              <a:buFontTx/>
              <a:buNone/>
              <a:tabLst/>
              <a:defRPr/>
            </a:pPr>
            <a:r>
              <a:rPr kumimoji="0" lang="en-US" sz="1600" b="1" i="0" u="none" strike="noStrike" kern="0" cap="none" spc="0" normalizeH="0" baseline="0" noProof="0" dirty="0">
                <a:ln>
                  <a:noFill/>
                </a:ln>
                <a:gradFill>
                  <a:gsLst>
                    <a:gs pos="0">
                      <a:srgbClr val="0078D4"/>
                    </a:gs>
                    <a:gs pos="100000">
                      <a:srgbClr val="0DDCFF"/>
                    </a:gs>
                  </a:gsLst>
                  <a:lin ang="5400000" scaled="1"/>
                </a:gradFill>
                <a:effectLst/>
                <a:uLnTx/>
                <a:uFillTx/>
                <a:latin typeface="Consolas" panose="020B0609020204030204" pitchFamily="49" charset="0"/>
                <a:ea typeface="Segoe Pro" charset="0"/>
                <a:cs typeface="Segoe UI" panose="020B0502040204020203" pitchFamily="34" charset="0"/>
              </a:rPr>
              <a:t>REST API</a:t>
            </a:r>
          </a:p>
        </p:txBody>
      </p:sp>
      <p:sp>
        <p:nvSpPr>
          <p:cNvPr id="138" name="TextBox 137">
            <a:extLst>
              <a:ext uri="{FF2B5EF4-FFF2-40B4-BE49-F238E27FC236}">
                <a16:creationId xmlns:a16="http://schemas.microsoft.com/office/drawing/2014/main" id="{32E37196-28E0-4533-8306-939E3DB13456}"/>
              </a:ext>
            </a:extLst>
          </p:cNvPr>
          <p:cNvSpPr txBox="1"/>
          <p:nvPr/>
        </p:nvSpPr>
        <p:spPr>
          <a:xfrm>
            <a:off x="8101779" y="2120164"/>
            <a:ext cx="1206594" cy="201658"/>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1150" b="1" i="0" u="none" strike="noStrike" kern="0" cap="none" spc="0" normalizeH="0" baseline="0" noProof="0" dirty="0">
                <a:ln>
                  <a:noFill/>
                </a:ln>
                <a:solidFill>
                  <a:prstClr val="white"/>
                </a:solidFill>
                <a:effectLst/>
                <a:uLnTx/>
                <a:uFillTx/>
                <a:latin typeface="Cascadia Code" panose="020B0609020000020004" pitchFamily="49" charset="0"/>
                <a:ea typeface="Segoe Pro" charset="0"/>
                <a:cs typeface="Cascadia Code" panose="020B0609020000020004" pitchFamily="49" charset="0"/>
              </a:rPr>
              <a:t>asset</a:t>
            </a:r>
          </a:p>
        </p:txBody>
      </p:sp>
      <p:sp>
        <p:nvSpPr>
          <p:cNvPr id="139" name="TextBox 138">
            <a:extLst>
              <a:ext uri="{FF2B5EF4-FFF2-40B4-BE49-F238E27FC236}">
                <a16:creationId xmlns:a16="http://schemas.microsoft.com/office/drawing/2014/main" id="{998FA4A4-49EE-4338-A83F-9A479FB113D9}"/>
              </a:ext>
            </a:extLst>
          </p:cNvPr>
          <p:cNvSpPr txBox="1"/>
          <p:nvPr/>
        </p:nvSpPr>
        <p:spPr>
          <a:xfrm>
            <a:off x="8101780" y="2531255"/>
            <a:ext cx="1388115"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CashFlow_{N}.csv</a:t>
            </a:r>
          </a:p>
        </p:txBody>
      </p:sp>
      <p:sp>
        <p:nvSpPr>
          <p:cNvPr id="140" name="TextBox 139">
            <a:extLst>
              <a:ext uri="{FF2B5EF4-FFF2-40B4-BE49-F238E27FC236}">
                <a16:creationId xmlns:a16="http://schemas.microsoft.com/office/drawing/2014/main" id="{3F1BFF76-1889-4B27-BA96-C009D88F0217}"/>
              </a:ext>
            </a:extLst>
          </p:cNvPr>
          <p:cNvSpPr txBox="1"/>
          <p:nvPr/>
        </p:nvSpPr>
        <p:spPr>
          <a:xfrm>
            <a:off x="8101780" y="3422969"/>
            <a:ext cx="1388115"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Sales_{N}.parquet</a:t>
            </a:r>
          </a:p>
        </p:txBody>
      </p:sp>
      <p:sp>
        <p:nvSpPr>
          <p:cNvPr id="141" name="TextBox 140">
            <a:extLst>
              <a:ext uri="{FF2B5EF4-FFF2-40B4-BE49-F238E27FC236}">
                <a16:creationId xmlns:a16="http://schemas.microsoft.com/office/drawing/2014/main" id="{6E2C2D7F-3BAF-425C-82AE-19B7A447DDF7}"/>
              </a:ext>
            </a:extLst>
          </p:cNvPr>
          <p:cNvSpPr txBox="1"/>
          <p:nvPr/>
        </p:nvSpPr>
        <p:spPr>
          <a:xfrm>
            <a:off x="8101779" y="3784750"/>
            <a:ext cx="1548831"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Profit_{N}.json</a:t>
            </a:r>
          </a:p>
        </p:txBody>
      </p:sp>
      <p:sp>
        <p:nvSpPr>
          <p:cNvPr id="142" name="TextBox 141">
            <a:extLst>
              <a:ext uri="{FF2B5EF4-FFF2-40B4-BE49-F238E27FC236}">
                <a16:creationId xmlns:a16="http://schemas.microsoft.com/office/drawing/2014/main" id="{00D22773-C3B1-485A-B9AA-5F9D85B1BDB1}"/>
              </a:ext>
            </a:extLst>
          </p:cNvPr>
          <p:cNvSpPr txBox="1"/>
          <p:nvPr/>
        </p:nvSpPr>
        <p:spPr>
          <a:xfrm>
            <a:off x="9403107" y="2531255"/>
            <a:ext cx="2518301" cy="678904"/>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0078D4"/>
                </a:solidFill>
                <a:effectLst/>
                <a:uLnTx/>
                <a:uFillTx/>
                <a:latin typeface="Consolas" panose="020B0609020204030204" pitchFamily="49" charset="0"/>
                <a:ea typeface="Segoe Pro" charset="0"/>
                <a:cs typeface="Segoe UI" panose="020B0502040204020203" pitchFamily="34" charset="0"/>
              </a:rPr>
              <a:t>0: </a:t>
            </a:r>
            <a:r>
              <a:rPr kumimoji="0" lang="en-US" sz="900" b="1"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email, </a:t>
            </a:r>
            <a:r>
              <a:rPr kumimoji="0" lang="en-US" sz="900" b="1" i="0" u="none" strike="noStrike" kern="0" cap="none" spc="0" normalizeH="0" baseline="0" noProof="0" dirty="0">
                <a:ln>
                  <a:noFill/>
                </a:ln>
                <a:solidFill>
                  <a:srgbClr val="0DDCFF"/>
                </a:solidFill>
                <a:effectLst/>
                <a:uLnTx/>
                <a:uFillTx/>
                <a:latin typeface="Consolas" panose="020B0609020204030204" pitchFamily="49" charset="0"/>
                <a:ea typeface="Segoe Pro" charset="0"/>
                <a:cs typeface="Segoe UI" panose="020B0502040204020203" pitchFamily="34" charset="0"/>
              </a:rPr>
              <a:t>PERSONAL.EMAIL</a:t>
            </a:r>
          </a:p>
          <a:p>
            <a:pPr marL="0" marR="0" lvl="0" indent="0" defTabSz="1097280" eaLnBrk="1" fontAlgn="auto" latinLnBrk="0" hangingPunct="1">
              <a:lnSpc>
                <a:spcPct val="125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0078D4"/>
                </a:solidFill>
                <a:effectLst/>
                <a:uLnTx/>
                <a:uFillTx/>
                <a:latin typeface="Consolas" panose="020B0609020204030204" pitchFamily="49" charset="0"/>
                <a:ea typeface="Segoe Pro" charset="0"/>
                <a:cs typeface="Segoe UI" panose="020B0502040204020203" pitchFamily="34" charset="0"/>
              </a:rPr>
              <a:t>1: </a:t>
            </a:r>
            <a:r>
              <a:rPr kumimoji="0" lang="en-US" sz="900" b="1" i="0" u="none" strike="noStrike" kern="0" cap="none" spc="0" normalizeH="0" baseline="0" noProof="0" dirty="0" err="1">
                <a:ln>
                  <a:noFill/>
                </a:ln>
                <a:solidFill>
                  <a:prstClr val="white"/>
                </a:solidFill>
                <a:effectLst/>
                <a:uLnTx/>
                <a:uFillTx/>
                <a:latin typeface="Consolas" panose="020B0609020204030204" pitchFamily="49" charset="0"/>
                <a:ea typeface="Segoe Pro" charset="0"/>
                <a:cs typeface="Segoe UI" panose="020B0502040204020203" pitchFamily="34" charset="0"/>
              </a:rPr>
              <a:t>creditcard</a:t>
            </a:r>
            <a:r>
              <a:rPr kumimoji="0" lang="en-US" sz="900" b="1"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 </a:t>
            </a:r>
            <a:r>
              <a:rPr kumimoji="0" lang="en-US" sz="900" b="1" i="0" u="none" strike="noStrike" kern="0" cap="none" spc="0" normalizeH="0" baseline="0" noProof="0" dirty="0">
                <a:ln>
                  <a:noFill/>
                </a:ln>
                <a:solidFill>
                  <a:srgbClr val="0DDCFF"/>
                </a:solidFill>
                <a:effectLst/>
                <a:uLnTx/>
                <a:uFillTx/>
                <a:latin typeface="Consolas" panose="020B0609020204030204" pitchFamily="49" charset="0"/>
                <a:ea typeface="Segoe Pro" charset="0"/>
                <a:cs typeface="Segoe UI" panose="020B0502040204020203" pitchFamily="34" charset="0"/>
              </a:rPr>
              <a:t>FINANCIAL.CREDIT_C...</a:t>
            </a:r>
          </a:p>
          <a:p>
            <a:pPr marL="0" marR="0" lvl="0" indent="0" defTabSz="1097280" eaLnBrk="1" fontAlgn="auto" latinLnBrk="0" hangingPunct="1">
              <a:lnSpc>
                <a:spcPct val="125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0078D4"/>
                </a:solidFill>
                <a:effectLst/>
                <a:uLnTx/>
                <a:uFillTx/>
                <a:latin typeface="Consolas" panose="020B0609020204030204" pitchFamily="49" charset="0"/>
                <a:ea typeface="Segoe Pro" charset="0"/>
                <a:cs typeface="Segoe UI" panose="020B0502040204020203" pitchFamily="34" charset="0"/>
              </a:rPr>
              <a:t>2: </a:t>
            </a:r>
            <a:r>
              <a:rPr kumimoji="0" lang="en-US" sz="900" b="1" i="0" u="none" strike="noStrike" kern="0" cap="none" spc="0" normalizeH="0" baseline="0" noProof="0" dirty="0" err="1">
                <a:ln>
                  <a:noFill/>
                </a:ln>
                <a:solidFill>
                  <a:prstClr val="white"/>
                </a:solidFill>
                <a:effectLst/>
                <a:uLnTx/>
                <a:uFillTx/>
                <a:latin typeface="Consolas" panose="020B0609020204030204" pitchFamily="49" charset="0"/>
                <a:ea typeface="Segoe Pro" charset="0"/>
                <a:cs typeface="Segoe UI" panose="020B0502040204020203" pitchFamily="34" charset="0"/>
              </a:rPr>
              <a:t>creditcardtype</a:t>
            </a:r>
            <a:r>
              <a:rPr kumimoji="0" lang="en-US" sz="900" b="1"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 </a:t>
            </a:r>
            <a:r>
              <a:rPr kumimoji="0" lang="en-US" sz="900" b="1" i="0" u="none" strike="noStrike" kern="0" cap="none" spc="0" normalizeH="0" baseline="0" noProof="0" dirty="0">
                <a:ln>
                  <a:noFill/>
                </a:ln>
                <a:solidFill>
                  <a:srgbClr val="0DDCFF"/>
                </a:solidFill>
                <a:effectLst/>
                <a:uLnTx/>
                <a:uFillTx/>
                <a:latin typeface="Consolas" panose="020B0609020204030204" pitchFamily="49" charset="0"/>
                <a:ea typeface="Segoe Pro" charset="0"/>
                <a:cs typeface="Segoe UI" panose="020B0502040204020203" pitchFamily="34" charset="0"/>
              </a:rPr>
              <a:t>NULL</a:t>
            </a:r>
          </a:p>
          <a:p>
            <a:pPr marL="0" marR="0" lvl="0" indent="0" defTabSz="1097280" eaLnBrk="1" fontAlgn="auto" latinLnBrk="0" hangingPunct="1">
              <a:lnSpc>
                <a:spcPct val="125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0078D4"/>
                </a:solidFill>
                <a:effectLst/>
                <a:uLnTx/>
                <a:uFillTx/>
                <a:latin typeface="Consolas" panose="020B0609020204030204" pitchFamily="49" charset="0"/>
                <a:ea typeface="Segoe Pro" charset="0"/>
                <a:cs typeface="Segoe UI" panose="020B0502040204020203" pitchFamily="34" charset="0"/>
              </a:rPr>
              <a:t>3: </a:t>
            </a:r>
            <a:r>
              <a:rPr kumimoji="0" lang="en-US" sz="900" b="1"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amount, </a:t>
            </a:r>
            <a:r>
              <a:rPr kumimoji="0" lang="en-US" sz="900" b="1" i="0" u="none" strike="noStrike" kern="0" cap="none" spc="0" normalizeH="0" baseline="0" noProof="0" dirty="0">
                <a:ln>
                  <a:noFill/>
                </a:ln>
                <a:solidFill>
                  <a:srgbClr val="0DDCFF"/>
                </a:solidFill>
                <a:effectLst/>
                <a:uLnTx/>
                <a:uFillTx/>
                <a:latin typeface="Consolas" panose="020B0609020204030204" pitchFamily="49" charset="0"/>
                <a:ea typeface="Segoe Pro" charset="0"/>
                <a:cs typeface="Segoe UI" panose="020B0502040204020203" pitchFamily="34" charset="0"/>
              </a:rPr>
              <a:t>NULL</a:t>
            </a:r>
          </a:p>
        </p:txBody>
      </p:sp>
      <p:sp>
        <p:nvSpPr>
          <p:cNvPr id="143" name="TextBox 142">
            <a:extLst>
              <a:ext uri="{FF2B5EF4-FFF2-40B4-BE49-F238E27FC236}">
                <a16:creationId xmlns:a16="http://schemas.microsoft.com/office/drawing/2014/main" id="{7DE24D27-5C8E-47BA-8D2C-C09B7A13AB11}"/>
              </a:ext>
            </a:extLst>
          </p:cNvPr>
          <p:cNvSpPr txBox="1"/>
          <p:nvPr/>
        </p:nvSpPr>
        <p:spPr>
          <a:xfrm>
            <a:off x="9412415" y="2128248"/>
            <a:ext cx="1206594" cy="201658"/>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1150" b="1" i="0" u="none" strike="noStrike" kern="0" cap="none" spc="0" normalizeH="0" baseline="0" noProof="0" dirty="0">
                <a:ln>
                  <a:noFill/>
                </a:ln>
                <a:solidFill>
                  <a:prstClr val="white"/>
                </a:solidFill>
                <a:effectLst/>
                <a:uLnTx/>
                <a:uFillTx/>
                <a:latin typeface="Cascadia Code" panose="020B0609020000020004" pitchFamily="49" charset="0"/>
                <a:ea typeface="Segoe Pro" charset="0"/>
                <a:cs typeface="Cascadia Code" panose="020B0609020000020004" pitchFamily="49" charset="0"/>
              </a:rPr>
              <a:t>schema</a:t>
            </a:r>
          </a:p>
        </p:txBody>
      </p:sp>
      <p:sp>
        <p:nvSpPr>
          <p:cNvPr id="144" name="TextBox 143">
            <a:extLst>
              <a:ext uri="{FF2B5EF4-FFF2-40B4-BE49-F238E27FC236}">
                <a16:creationId xmlns:a16="http://schemas.microsoft.com/office/drawing/2014/main" id="{627E74B8-F7C0-4D16-8720-78EFD30ED364}"/>
              </a:ext>
            </a:extLst>
          </p:cNvPr>
          <p:cNvSpPr txBox="1"/>
          <p:nvPr/>
        </p:nvSpPr>
        <p:spPr>
          <a:xfrm>
            <a:off x="9382147" y="3423477"/>
            <a:ext cx="2518301"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1"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a:t>
            </a:r>
            <a:r>
              <a:rPr kumimoji="0" lang="en-US" sz="900" b="1" i="0" u="none" strike="noStrike" kern="0" cap="none" spc="0" normalizeH="0" baseline="0" noProof="0" dirty="0" err="1">
                <a:ln>
                  <a:noFill/>
                </a:ln>
                <a:solidFill>
                  <a:prstClr val="white"/>
                </a:solidFill>
                <a:effectLst/>
                <a:uLnTx/>
                <a:uFillTx/>
                <a:latin typeface="Consolas" panose="020B0609020204030204" pitchFamily="49" charset="0"/>
                <a:ea typeface="Segoe Pro" charset="0"/>
                <a:cs typeface="Segoe UI" panose="020B0502040204020203" pitchFamily="34" charset="0"/>
              </a:rPr>
              <a:t>ip_address","PERSONAL</a:t>
            </a:r>
            <a:r>
              <a:rPr kumimoji="0" lang="en-US" sz="900" b="1"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.IPADDRES...</a:t>
            </a:r>
          </a:p>
        </p:txBody>
      </p:sp>
      <p:sp>
        <p:nvSpPr>
          <p:cNvPr id="145" name="TextBox 144">
            <a:extLst>
              <a:ext uri="{FF2B5EF4-FFF2-40B4-BE49-F238E27FC236}">
                <a16:creationId xmlns:a16="http://schemas.microsoft.com/office/drawing/2014/main" id="{7AAE6D4F-1EDC-4D2E-B1A4-8A4483E76AC2}"/>
              </a:ext>
            </a:extLst>
          </p:cNvPr>
          <p:cNvSpPr txBox="1"/>
          <p:nvPr/>
        </p:nvSpPr>
        <p:spPr>
          <a:xfrm>
            <a:off x="9372334" y="3750126"/>
            <a:ext cx="2518301"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1"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a:t>
            </a:r>
            <a:r>
              <a:rPr kumimoji="0" lang="en-US" sz="900" b="1" i="0" u="none" strike="noStrike" kern="0" cap="none" spc="0" normalizeH="0" baseline="0" noProof="0" dirty="0" err="1">
                <a:ln>
                  <a:noFill/>
                </a:ln>
                <a:solidFill>
                  <a:prstClr val="white"/>
                </a:solidFill>
                <a:effectLst/>
                <a:uLnTx/>
                <a:uFillTx/>
                <a:latin typeface="Consolas" panose="020B0609020204030204" pitchFamily="49" charset="0"/>
                <a:ea typeface="Segoe Pro" charset="0"/>
                <a:cs typeface="Segoe UI" panose="020B0502040204020203" pitchFamily="34" charset="0"/>
              </a:rPr>
              <a:t>id",null</a:t>
            </a:r>
            <a:r>
              <a:rPr kumimoji="0" lang="en-US" sz="900" b="1"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],["IBAN",“FINANCIAL...</a:t>
            </a:r>
          </a:p>
        </p:txBody>
      </p:sp>
      <p:sp>
        <p:nvSpPr>
          <p:cNvPr id="11" name="TextBox 10">
            <a:extLst>
              <a:ext uri="{FF2B5EF4-FFF2-40B4-BE49-F238E27FC236}">
                <a16:creationId xmlns:a16="http://schemas.microsoft.com/office/drawing/2014/main" id="{78B3853E-A9BC-4D6D-85C3-0B027A3F7D24}"/>
              </a:ext>
            </a:extLst>
          </p:cNvPr>
          <p:cNvSpPr txBox="1"/>
          <p:nvPr/>
        </p:nvSpPr>
        <p:spPr>
          <a:xfrm>
            <a:off x="237271" y="1995417"/>
            <a:ext cx="634471" cy="200055"/>
          </a:xfrm>
          <a:prstGeom prst="rect">
            <a:avLst/>
          </a:prstGeom>
          <a:noFill/>
        </p:spPr>
        <p:txBody>
          <a:bodyPr wrap="square" anchor="ctr">
            <a:spAutoFit/>
          </a:bodyPr>
          <a:lstStyle/>
          <a:p>
            <a:pPr algn="ctr"/>
            <a:r>
              <a:rPr lang="en-US" sz="700" b="1" dirty="0">
                <a:solidFill>
                  <a:srgbClr val="50E6FF"/>
                </a:solidFill>
                <a:latin typeface="+mj-lt"/>
                <a:cs typeface="Cascadia Mono PL" pitchFamily="1" charset="0"/>
              </a:rPr>
              <a:t>Data Lake</a:t>
            </a:r>
          </a:p>
        </p:txBody>
      </p:sp>
      <p:grpSp>
        <p:nvGrpSpPr>
          <p:cNvPr id="237" name="Group 236">
            <a:extLst>
              <a:ext uri="{FF2B5EF4-FFF2-40B4-BE49-F238E27FC236}">
                <a16:creationId xmlns:a16="http://schemas.microsoft.com/office/drawing/2014/main" id="{E596BFA2-DA9D-4991-AD4F-A41349EB12AC}"/>
              </a:ext>
            </a:extLst>
          </p:cNvPr>
          <p:cNvGrpSpPr/>
          <p:nvPr/>
        </p:nvGrpSpPr>
        <p:grpSpPr>
          <a:xfrm>
            <a:off x="5572747" y="1729595"/>
            <a:ext cx="1337335" cy="182651"/>
            <a:chOff x="5633707" y="1527665"/>
            <a:chExt cx="1337335" cy="182651"/>
          </a:xfrm>
        </p:grpSpPr>
        <p:sp>
          <p:nvSpPr>
            <p:cNvPr id="230" name="Rectangle: Rounded Corners 229">
              <a:extLst>
                <a:ext uri="{FF2B5EF4-FFF2-40B4-BE49-F238E27FC236}">
                  <a16:creationId xmlns:a16="http://schemas.microsoft.com/office/drawing/2014/main" id="{8026B7BA-5FA2-403F-AFF4-C648E53EF6A8}"/>
                </a:ext>
              </a:extLst>
            </p:cNvPr>
            <p:cNvSpPr/>
            <p:nvPr/>
          </p:nvSpPr>
          <p:spPr bwMode="auto">
            <a:xfrm>
              <a:off x="5633707" y="1527665"/>
              <a:ext cx="1298588" cy="182651"/>
            </a:xfrm>
            <a:prstGeom prst="roundRect">
              <a:avLst>
                <a:gd name="adj" fmla="val 50000"/>
              </a:avLst>
            </a:prstGeom>
            <a:solidFill>
              <a:schemeClr val="tx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34" name="Graphic 233">
              <a:extLst>
                <a:ext uri="{FF2B5EF4-FFF2-40B4-BE49-F238E27FC236}">
                  <a16:creationId xmlns:a16="http://schemas.microsoft.com/office/drawing/2014/main" id="{C1EA236C-0E4D-42B6-9D9A-44E2E204C28F}"/>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5682216" y="1555392"/>
              <a:ext cx="115293" cy="115293"/>
            </a:xfrm>
            <a:prstGeom prst="rect">
              <a:avLst/>
            </a:prstGeom>
            <a:effectLst/>
          </p:spPr>
        </p:pic>
        <p:sp>
          <p:nvSpPr>
            <p:cNvPr id="236" name="TextBox 235">
              <a:extLst>
                <a:ext uri="{FF2B5EF4-FFF2-40B4-BE49-F238E27FC236}">
                  <a16:creationId xmlns:a16="http://schemas.microsoft.com/office/drawing/2014/main" id="{59EDBE9C-5A64-494F-B048-AF8DE0421B64}"/>
                </a:ext>
              </a:extLst>
            </p:cNvPr>
            <p:cNvSpPr txBox="1"/>
            <p:nvPr/>
          </p:nvSpPr>
          <p:spPr>
            <a:xfrm>
              <a:off x="5741768" y="1536894"/>
              <a:ext cx="1229274" cy="124073"/>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700" b="1"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get-schema-purview.py</a:t>
              </a:r>
            </a:p>
          </p:txBody>
        </p:sp>
      </p:grpSp>
      <p:grpSp>
        <p:nvGrpSpPr>
          <p:cNvPr id="247" name="Group 246">
            <a:extLst>
              <a:ext uri="{FF2B5EF4-FFF2-40B4-BE49-F238E27FC236}">
                <a16:creationId xmlns:a16="http://schemas.microsoft.com/office/drawing/2014/main" id="{72E95F9C-0B72-4AB5-A695-0460568EEA3D}"/>
              </a:ext>
            </a:extLst>
          </p:cNvPr>
          <p:cNvGrpSpPr/>
          <p:nvPr/>
        </p:nvGrpSpPr>
        <p:grpSpPr>
          <a:xfrm>
            <a:off x="6919035" y="1266510"/>
            <a:ext cx="591120" cy="556560"/>
            <a:chOff x="6919035" y="1266510"/>
            <a:chExt cx="591120" cy="556560"/>
          </a:xfrm>
        </p:grpSpPr>
        <mc:AlternateContent xmlns:mc="http://schemas.openxmlformats.org/markup-compatibility/2006" xmlns:p14="http://schemas.microsoft.com/office/powerpoint/2010/main">
          <mc:Choice Requires="p14">
            <p:contentPart p14:bwMode="auto" r:id="rId16">
              <p14:nvContentPartPr>
                <p14:cNvPr id="245" name="Ink 244">
                  <a:extLst>
                    <a:ext uri="{FF2B5EF4-FFF2-40B4-BE49-F238E27FC236}">
                      <a16:creationId xmlns:a16="http://schemas.microsoft.com/office/drawing/2014/main" id="{ED423B66-FF55-4E6A-9DE5-7CB1AD102D71}"/>
                    </a:ext>
                  </a:extLst>
                </p14:cNvPr>
                <p14:cNvContentPartPr/>
                <p14:nvPr/>
              </p14:nvContentPartPr>
              <p14:xfrm>
                <a:off x="6934875" y="1266510"/>
                <a:ext cx="575280" cy="551880"/>
              </p14:xfrm>
            </p:contentPart>
          </mc:Choice>
          <mc:Fallback xmlns="">
            <p:pic>
              <p:nvPicPr>
                <p:cNvPr id="245" name="Ink 244">
                  <a:extLst>
                    <a:ext uri="{FF2B5EF4-FFF2-40B4-BE49-F238E27FC236}">
                      <a16:creationId xmlns:a16="http://schemas.microsoft.com/office/drawing/2014/main" id="{ED423B66-FF55-4E6A-9DE5-7CB1AD102D71}"/>
                    </a:ext>
                  </a:extLst>
                </p:cNvPr>
                <p:cNvPicPr/>
                <p:nvPr/>
              </p:nvPicPr>
              <p:blipFill>
                <a:blip r:embed="rId17"/>
                <a:stretch>
                  <a:fillRect/>
                </a:stretch>
              </p:blipFill>
              <p:spPr>
                <a:xfrm>
                  <a:off x="6926235" y="1257870"/>
                  <a:ext cx="592920" cy="5695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46" name="Ink 245">
                  <a:extLst>
                    <a:ext uri="{FF2B5EF4-FFF2-40B4-BE49-F238E27FC236}">
                      <a16:creationId xmlns:a16="http://schemas.microsoft.com/office/drawing/2014/main" id="{FC39CC85-B40D-4E35-BFCF-2454DBD7D110}"/>
                    </a:ext>
                  </a:extLst>
                </p14:cNvPr>
                <p14:cNvContentPartPr/>
                <p14:nvPr/>
              </p14:nvContentPartPr>
              <p14:xfrm>
                <a:off x="6919035" y="1751790"/>
                <a:ext cx="69120" cy="71280"/>
              </p14:xfrm>
            </p:contentPart>
          </mc:Choice>
          <mc:Fallback xmlns="">
            <p:pic>
              <p:nvPicPr>
                <p:cNvPr id="246" name="Ink 245">
                  <a:extLst>
                    <a:ext uri="{FF2B5EF4-FFF2-40B4-BE49-F238E27FC236}">
                      <a16:creationId xmlns:a16="http://schemas.microsoft.com/office/drawing/2014/main" id="{FC39CC85-B40D-4E35-BFCF-2454DBD7D110}"/>
                    </a:ext>
                  </a:extLst>
                </p:cNvPr>
                <p:cNvPicPr/>
                <p:nvPr/>
              </p:nvPicPr>
              <p:blipFill>
                <a:blip r:embed="rId19"/>
                <a:stretch>
                  <a:fillRect/>
                </a:stretch>
              </p:blipFill>
              <p:spPr>
                <a:xfrm>
                  <a:off x="6910395" y="1743150"/>
                  <a:ext cx="86760" cy="88920"/>
                </a:xfrm>
                <a:prstGeom prst="rect">
                  <a:avLst/>
                </a:prstGeom>
              </p:spPr>
            </p:pic>
          </mc:Fallback>
        </mc:AlternateContent>
      </p:grpSp>
      <p:sp>
        <p:nvSpPr>
          <p:cNvPr id="249" name="TextBox 248">
            <a:extLst>
              <a:ext uri="{FF2B5EF4-FFF2-40B4-BE49-F238E27FC236}">
                <a16:creationId xmlns:a16="http://schemas.microsoft.com/office/drawing/2014/main" id="{D5E63FE5-DDB1-4B7B-8FA3-8811AAB9FED4}"/>
              </a:ext>
            </a:extLst>
          </p:cNvPr>
          <p:cNvSpPr txBox="1"/>
          <p:nvPr/>
        </p:nvSpPr>
        <p:spPr>
          <a:xfrm>
            <a:off x="7493496" y="1116404"/>
            <a:ext cx="861456" cy="248338"/>
          </a:xfrm>
          <a:prstGeom prst="rect">
            <a:avLst/>
          </a:prstGeom>
          <a:noFill/>
        </p:spPr>
        <p:txBody>
          <a:bodyPr wrap="square">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i="0" u="none" strike="noStrike" kern="0" cap="none" spc="0" normalizeH="0" baseline="0" noProof="0" dirty="0">
                <a:ln>
                  <a:noFill/>
                </a:ln>
                <a:solidFill>
                  <a:prstClr val="white"/>
                </a:solidFill>
                <a:effectLst/>
                <a:uLnTx/>
                <a:uFillTx/>
                <a:ea typeface="Segoe Pro" charset="0"/>
                <a:cs typeface="Segoe UI" panose="020B0502040204020203" pitchFamily="34" charset="0"/>
              </a:rPr>
              <a:t>Python Script</a:t>
            </a:r>
          </a:p>
        </p:txBody>
      </p:sp>
    </p:spTree>
    <p:extLst>
      <p:ext uri="{BB962C8B-B14F-4D97-AF65-F5344CB8AC3E}">
        <p14:creationId xmlns:p14="http://schemas.microsoft.com/office/powerpoint/2010/main" val="2130925660"/>
      </p:ext>
    </p:extLst>
  </p:cSld>
  <p:clrMapOvr>
    <a:masterClrMapping/>
  </p:clrMapOvr>
  <p:transition>
    <p:fade/>
  </p:transition>
</p:sld>
</file>

<file path=ppt/theme/theme1.xml><?xml version="1.0" encoding="utf-8"?>
<a:theme xmlns:a="http://schemas.openxmlformats.org/drawingml/2006/main" name="1_Black Template">
  <a:themeElements>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February_2019" id="{0D93EA38-B0C4-4B20-BF67-413A307B6C0B}" vid="{C7413A89-757E-4CA6-A51B-57D9E2B4132F}"/>
    </a:ext>
  </a:extLst>
</a:theme>
</file>

<file path=ppt/theme/theme2.xml><?xml version="1.0" encoding="utf-8"?>
<a:theme xmlns:a="http://schemas.openxmlformats.org/drawingml/2006/main" name="2_Black Template">
  <a:themeElements>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February_2019" id="{0D93EA38-B0C4-4B20-BF67-413A307B6C0B}" vid="{C7413A89-757E-4CA6-A51B-57D9E2B4132F}"/>
    </a:ext>
  </a:extLst>
</a:theme>
</file>

<file path=ppt/theme/theme3.xml><?xml version="1.0" encoding="utf-8"?>
<a:theme xmlns:a="http://schemas.openxmlformats.org/drawingml/2006/main" name="White Template">
  <a:themeElements>
    <a:clrScheme name="TS_20_Teal on White">
      <a:dk1>
        <a:srgbClr val="000000"/>
      </a:dk1>
      <a:lt1>
        <a:srgbClr val="FFFFFF"/>
      </a:lt1>
      <a:dk2>
        <a:srgbClr val="274B47"/>
      </a:dk2>
      <a:lt2>
        <a:srgbClr val="E6E6E6"/>
      </a:lt2>
      <a:accent1>
        <a:srgbClr val="008575"/>
      </a:accent1>
      <a:accent2>
        <a:srgbClr val="274B47"/>
      </a:accent2>
      <a:accent3>
        <a:srgbClr val="50E6FF"/>
      </a:accent3>
      <a:accent4>
        <a:srgbClr val="0078D4"/>
      </a:accent4>
      <a:accent5>
        <a:srgbClr val="243A5E"/>
      </a:accent5>
      <a:accent6>
        <a:srgbClr val="737373"/>
      </a:accent6>
      <a:hlink>
        <a:srgbClr val="008575"/>
      </a:hlink>
      <a:folHlink>
        <a:srgbClr val="008575"/>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Template Starter Blue - February 2020_v7.potx" id="{38B949A8-B0F9-42B1-8EAB-90FE813F2E82}" vid="{DAD8D2DF-92EF-4645-90C4-AC83445A57B8}"/>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1787</TotalTime>
  <Words>1102</Words>
  <Application>Microsoft Office PowerPoint</Application>
  <PresentationFormat>Custom</PresentationFormat>
  <Paragraphs>323</Paragraphs>
  <Slides>16</Slides>
  <Notes>16</Notes>
  <HiddenSlides>0</HiddenSlides>
  <MMClips>0</MMClips>
  <ScaleCrop>false</ScaleCrop>
  <HeadingPairs>
    <vt:vector size="6" baseType="variant">
      <vt:variant>
        <vt:lpstr>Fonts Used</vt:lpstr>
      </vt:variant>
      <vt:variant>
        <vt:i4>13</vt:i4>
      </vt:variant>
      <vt:variant>
        <vt:lpstr>Theme</vt:lpstr>
      </vt:variant>
      <vt:variant>
        <vt:i4>3</vt:i4>
      </vt:variant>
      <vt:variant>
        <vt:lpstr>Slide Titles</vt:lpstr>
      </vt:variant>
      <vt:variant>
        <vt:i4>16</vt:i4>
      </vt:variant>
    </vt:vector>
  </HeadingPairs>
  <TitlesOfParts>
    <vt:vector size="32" baseType="lpstr">
      <vt:lpstr>Arial</vt:lpstr>
      <vt:lpstr>Calibri</vt:lpstr>
      <vt:lpstr>Cascadia Code</vt:lpstr>
      <vt:lpstr>Cascadia Code SemiBold</vt:lpstr>
      <vt:lpstr>Cascadia Mono PL</vt:lpstr>
      <vt:lpstr>Consolas</vt:lpstr>
      <vt:lpstr>Courier New</vt:lpstr>
      <vt:lpstr>IndustryW00-Demi</vt:lpstr>
      <vt:lpstr>Segoe UI</vt:lpstr>
      <vt:lpstr>Segoe UI Light</vt:lpstr>
      <vt:lpstr>Segoe UI Regular</vt:lpstr>
      <vt:lpstr>Segoe UI Semibold</vt:lpstr>
      <vt:lpstr>Wingdings</vt:lpstr>
      <vt:lpstr>1_Black Template</vt:lpstr>
      <vt:lpstr>2_Black Template</vt:lpstr>
      <vt:lpstr>White Template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Raki Rahman</dc:creator>
  <cp:lastModifiedBy>Raki Rahman</cp:lastModifiedBy>
  <cp:revision>126</cp:revision>
  <dcterms:created xsi:type="dcterms:W3CDTF">2020-08-03T14:18:30Z</dcterms:created>
  <dcterms:modified xsi:type="dcterms:W3CDTF">2021-01-13T14:40:56Z</dcterms:modified>
</cp:coreProperties>
</file>